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6.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7.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8.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9.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10.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11.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1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15.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7.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4"/>
    <p:sldMasterId id="2147483941" r:id="rId5"/>
    <p:sldMasterId id="2147483943" r:id="rId6"/>
    <p:sldMasterId id="2147483799" r:id="rId7"/>
    <p:sldMasterId id="2147483821" r:id="rId8"/>
    <p:sldMasterId id="2147483826" r:id="rId9"/>
    <p:sldMasterId id="2147483831" r:id="rId10"/>
    <p:sldMasterId id="2147483836" r:id="rId11"/>
    <p:sldMasterId id="2147483841" r:id="rId12"/>
    <p:sldMasterId id="2147483846" r:id="rId13"/>
    <p:sldMasterId id="2147483809" r:id="rId14"/>
    <p:sldMasterId id="2147483660" r:id="rId15"/>
    <p:sldMasterId id="2147483874" r:id="rId16"/>
    <p:sldMasterId id="2147483885" r:id="rId17"/>
    <p:sldMasterId id="2147483897" r:id="rId18"/>
    <p:sldMasterId id="2147483908" r:id="rId19"/>
    <p:sldMasterId id="2147483919" r:id="rId20"/>
    <p:sldMasterId id="2147483930" r:id="rId21"/>
  </p:sldMasterIdLst>
  <p:notesMasterIdLst>
    <p:notesMasterId r:id="rId30"/>
  </p:notesMasterIdLst>
  <p:sldIdLst>
    <p:sldId id="462" r:id="rId22"/>
    <p:sldId id="752" r:id="rId23"/>
    <p:sldId id="753" r:id="rId24"/>
    <p:sldId id="754" r:id="rId25"/>
    <p:sldId id="758" r:id="rId26"/>
    <p:sldId id="759" r:id="rId27"/>
    <p:sldId id="757" r:id="rId28"/>
    <p:sldId id="75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038381-4C18-EEB2-D798-E55F33345695}" name="Haynes, Amanda" initials="HA" userId="S::ahaynes@qa.com::f3044909-ea02-4a80-b124-5c683d29f1e5" providerId="AD"/>
  <p188:author id="{34F02186-A83D-147B-1AD3-CAE41537E927}" name="O'Flynn, Sarah" initials="SO" userId="S::SOFlynn@qa.com::c5bd941b-3572-499d-9953-9da6030055ca" providerId="AD"/>
  <p188:author id="{570EC78B-0B85-CC25-1293-AD5F30C7BB59}" name="Huskisson, Harry" initials="HH" userId="S::HHuskisson@qa.com::5d0a9b6a-71d8-408a-a551-20cf3a498200" providerId="AD"/>
  <p188:author id="{29DB2DE1-A6DA-284A-0775-8BA18A27BFDD}" name="Renang, Antonia" initials="AR" userId="S::ARenang@qa.com::6d248bc4-c380-4929-8d38-4b7a6af76729" providerId="AD"/>
  <p188:author id="{14A6B2E2-577F-2DC9-8598-664F7D3C9407}" name="Evans, Josie" initials="JE" userId="S::JEvans3@qa.com::aaea60dd-eaa6-4fde-a2ae-3576d6b832c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20202"/>
    <a:srgbClr val="FDFDFD"/>
    <a:srgbClr val="DCDCDC"/>
    <a:srgbClr val="F3F3F3"/>
    <a:srgbClr val="5F5F5F"/>
    <a:srgbClr val="333333"/>
    <a:srgbClr val="575757"/>
    <a:srgbClr val="000000"/>
    <a:srgbClr val="0D0D0D"/>
    <a:srgbClr val="1616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65"/>
    <p:restoredTop sz="91387"/>
  </p:normalViewPr>
  <p:slideViewPr>
    <p:cSldViewPr snapToGrid="0">
      <p:cViewPr varScale="1">
        <p:scale>
          <a:sx n="70" d="100"/>
          <a:sy n="70" d="100"/>
        </p:scale>
        <p:origin x="1373" y="278"/>
      </p:cViewPr>
      <p:guideLst/>
    </p:cSldViewPr>
  </p:slideViewPr>
  <p:outlineViewPr>
    <p:cViewPr>
      <p:scale>
        <a:sx n="33" d="100"/>
        <a:sy n="33" d="100"/>
      </p:scale>
      <p:origin x="0" y="-159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5.xml"/><Relationship Id="rId3" Type="http://schemas.openxmlformats.org/officeDocument/2006/relationships/customXml" Target="../customXml/item3.xml"/><Relationship Id="rId21" Type="http://schemas.openxmlformats.org/officeDocument/2006/relationships/slideMaster" Target="slideMasters/slideMaster18.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2.xml"/><Relationship Id="rId28" Type="http://schemas.openxmlformats.org/officeDocument/2006/relationships/slide" Target="slides/slide7.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Master" Target="slideMasters/slideMaster5.xml"/></Relationships>
</file>

<file path=ppt/diagrams/_rels/data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75CB36-0075-4127-9EF7-3CB87EFCFED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F48A83F-0796-4166-8200-239257EFA246}">
      <dgm:prSet/>
      <dgm:spPr/>
      <dgm:t>
        <a:bodyPr/>
        <a:lstStyle/>
        <a:p>
          <a:r>
            <a:rPr lang="en-GB" b="1"/>
            <a:t>Must have complete the pre-learning!</a:t>
          </a:r>
          <a:endParaRPr lang="en-US"/>
        </a:p>
      </dgm:t>
    </dgm:pt>
    <dgm:pt modelId="{B060DDFC-16AF-4CCB-8D5F-1F76A3591C5B}" type="parTrans" cxnId="{16310C16-53B2-47B1-8E0A-5DEAA6433C84}">
      <dgm:prSet/>
      <dgm:spPr/>
      <dgm:t>
        <a:bodyPr/>
        <a:lstStyle/>
        <a:p>
          <a:endParaRPr lang="en-US"/>
        </a:p>
      </dgm:t>
    </dgm:pt>
    <dgm:pt modelId="{3F90820B-5ECB-4F92-97E2-A165054B7ACF}" type="sibTrans" cxnId="{16310C16-53B2-47B1-8E0A-5DEAA6433C84}">
      <dgm:prSet/>
      <dgm:spPr/>
      <dgm:t>
        <a:bodyPr/>
        <a:lstStyle/>
        <a:p>
          <a:endParaRPr lang="en-US"/>
        </a:p>
      </dgm:t>
    </dgm:pt>
    <dgm:pt modelId="{3BF81D44-32C7-4B92-BEC0-D6F998AB7A37}">
      <dgm:prSet/>
      <dgm:spPr/>
      <dgm:t>
        <a:bodyPr/>
        <a:lstStyle/>
        <a:p>
          <a:r>
            <a:rPr lang="en-GB" b="1" dirty="0"/>
            <a:t>We start by recapping the HTML/CSS you covered </a:t>
          </a:r>
          <a:br>
            <a:rPr lang="en-GB" b="1" dirty="0"/>
          </a:br>
          <a:r>
            <a:rPr lang="en-GB" b="1" dirty="0"/>
            <a:t>during pre-learning on Cloud Academy</a:t>
          </a:r>
          <a:endParaRPr lang="en-US" b="1" dirty="0"/>
        </a:p>
      </dgm:t>
    </dgm:pt>
    <dgm:pt modelId="{C9673E37-13BF-47FF-83F8-621179677BF2}" type="parTrans" cxnId="{DF7E9896-675D-4D51-B647-A495BD88214D}">
      <dgm:prSet/>
      <dgm:spPr/>
      <dgm:t>
        <a:bodyPr/>
        <a:lstStyle/>
        <a:p>
          <a:endParaRPr lang="en-US"/>
        </a:p>
      </dgm:t>
    </dgm:pt>
    <dgm:pt modelId="{19C3DDF8-3F30-4A0D-93A2-02B505E0EA04}" type="sibTrans" cxnId="{DF7E9896-675D-4D51-B647-A495BD88214D}">
      <dgm:prSet/>
      <dgm:spPr/>
      <dgm:t>
        <a:bodyPr/>
        <a:lstStyle/>
        <a:p>
          <a:endParaRPr lang="en-US"/>
        </a:p>
      </dgm:t>
    </dgm:pt>
    <dgm:pt modelId="{853A8B09-44E5-4F52-9AC3-24ADF35BF086}">
      <dgm:prSet/>
      <dgm:spPr/>
      <dgm:t>
        <a:bodyPr/>
        <a:lstStyle/>
        <a:p>
          <a:r>
            <a:rPr lang="en-GB" b="1"/>
            <a:t>Also need to have some coding experience</a:t>
          </a:r>
          <a:endParaRPr lang="en-US"/>
        </a:p>
      </dgm:t>
    </dgm:pt>
    <dgm:pt modelId="{5487C6DA-A4FE-4E29-BE28-290A0F8A0FBB}" type="parTrans" cxnId="{3F307A1B-3FF5-4ABE-A07C-792420A8F3C9}">
      <dgm:prSet/>
      <dgm:spPr/>
      <dgm:t>
        <a:bodyPr/>
        <a:lstStyle/>
        <a:p>
          <a:endParaRPr lang="en-US"/>
        </a:p>
      </dgm:t>
    </dgm:pt>
    <dgm:pt modelId="{051264E3-10E5-4D5C-86FF-8E82CEBFEE74}" type="sibTrans" cxnId="{3F307A1B-3FF5-4ABE-A07C-792420A8F3C9}">
      <dgm:prSet/>
      <dgm:spPr/>
      <dgm:t>
        <a:bodyPr/>
        <a:lstStyle/>
        <a:p>
          <a:endParaRPr lang="en-US"/>
        </a:p>
      </dgm:t>
    </dgm:pt>
    <dgm:pt modelId="{29701CCC-0964-4F1A-90DC-289B7EE0ECC5}">
      <dgm:prSet/>
      <dgm:spPr/>
      <dgm:t>
        <a:bodyPr/>
        <a:lstStyle/>
        <a:p>
          <a:r>
            <a:rPr lang="en-GB"/>
            <a:t>Python, C# or Java?</a:t>
          </a:r>
          <a:endParaRPr lang="en-US"/>
        </a:p>
      </dgm:t>
    </dgm:pt>
    <dgm:pt modelId="{F133942F-659D-4CE0-8609-2CEACAB82CBD}" type="parTrans" cxnId="{36FF6635-EC10-4B54-B6E1-DF8D6EFA52FD}">
      <dgm:prSet/>
      <dgm:spPr/>
      <dgm:t>
        <a:bodyPr/>
        <a:lstStyle/>
        <a:p>
          <a:endParaRPr lang="en-US"/>
        </a:p>
      </dgm:t>
    </dgm:pt>
    <dgm:pt modelId="{DA9B1685-4482-4FFB-B189-42014C016AEF}" type="sibTrans" cxnId="{36FF6635-EC10-4B54-B6E1-DF8D6EFA52FD}">
      <dgm:prSet/>
      <dgm:spPr/>
      <dgm:t>
        <a:bodyPr/>
        <a:lstStyle/>
        <a:p>
          <a:endParaRPr lang="en-US"/>
        </a:p>
      </dgm:t>
    </dgm:pt>
    <dgm:pt modelId="{86CE6614-161B-461C-A357-64FBB59EF734}" type="pres">
      <dgm:prSet presAssocID="{0975CB36-0075-4127-9EF7-3CB87EFCFEDC}" presName="root" presStyleCnt="0">
        <dgm:presLayoutVars>
          <dgm:dir/>
          <dgm:resizeHandles val="exact"/>
        </dgm:presLayoutVars>
      </dgm:prSet>
      <dgm:spPr/>
    </dgm:pt>
    <dgm:pt modelId="{47CD874A-A613-45D4-9050-ECA4477AC937}" type="pres">
      <dgm:prSet presAssocID="{7F48A83F-0796-4166-8200-239257EFA246}" presName="compNode" presStyleCnt="0"/>
      <dgm:spPr/>
    </dgm:pt>
    <dgm:pt modelId="{EB660A5F-BFA3-4A9E-BA1B-4CF11DDFE4CC}" type="pres">
      <dgm:prSet presAssocID="{7F48A83F-0796-4166-8200-239257EFA246}" presName="bgRect" presStyleLbl="bgShp" presStyleIdx="0" presStyleCnt="3"/>
      <dgm:spPr/>
    </dgm:pt>
    <dgm:pt modelId="{EDDCB982-DE62-48B9-AAE4-03C3897E1FD2}" type="pres">
      <dgm:prSet presAssocID="{7F48A83F-0796-4166-8200-239257EFA24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ploma Roll"/>
        </a:ext>
      </dgm:extLst>
    </dgm:pt>
    <dgm:pt modelId="{6B20E03D-03E8-4749-972E-FAC82647279D}" type="pres">
      <dgm:prSet presAssocID="{7F48A83F-0796-4166-8200-239257EFA246}" presName="spaceRect" presStyleCnt="0"/>
      <dgm:spPr/>
    </dgm:pt>
    <dgm:pt modelId="{FEAE3DEB-73B2-4719-A801-520A9A3F9D6B}" type="pres">
      <dgm:prSet presAssocID="{7F48A83F-0796-4166-8200-239257EFA246}" presName="parTx" presStyleLbl="revTx" presStyleIdx="0" presStyleCnt="4">
        <dgm:presLayoutVars>
          <dgm:chMax val="0"/>
          <dgm:chPref val="0"/>
        </dgm:presLayoutVars>
      </dgm:prSet>
      <dgm:spPr/>
    </dgm:pt>
    <dgm:pt modelId="{5C4F8700-136D-4D43-88BB-16204BFE6933}" type="pres">
      <dgm:prSet presAssocID="{3F90820B-5ECB-4F92-97E2-A165054B7ACF}" presName="sibTrans" presStyleCnt="0"/>
      <dgm:spPr/>
    </dgm:pt>
    <dgm:pt modelId="{8E52CFAC-EA84-4DB2-8019-ED300B58741D}" type="pres">
      <dgm:prSet presAssocID="{3BF81D44-32C7-4B92-BEC0-D6F998AB7A37}" presName="compNode" presStyleCnt="0"/>
      <dgm:spPr/>
    </dgm:pt>
    <dgm:pt modelId="{120DA674-0CB0-4A39-B54A-60EA2ED84973}" type="pres">
      <dgm:prSet presAssocID="{3BF81D44-32C7-4B92-BEC0-D6F998AB7A37}" presName="bgRect" presStyleLbl="bgShp" presStyleIdx="1" presStyleCnt="3"/>
      <dgm:spPr/>
    </dgm:pt>
    <dgm:pt modelId="{E3501762-52F6-467C-A1AE-6DFA823A0931}" type="pres">
      <dgm:prSet presAssocID="{3BF81D44-32C7-4B92-BEC0-D6F998AB7A37}"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67BD0CA3-FA85-43CF-9678-B33868AEB5BD}" type="pres">
      <dgm:prSet presAssocID="{3BF81D44-32C7-4B92-BEC0-D6F998AB7A37}" presName="spaceRect" presStyleCnt="0"/>
      <dgm:spPr/>
    </dgm:pt>
    <dgm:pt modelId="{28848F88-17D9-4666-9C75-CD3BD9E28A10}" type="pres">
      <dgm:prSet presAssocID="{3BF81D44-32C7-4B92-BEC0-D6F998AB7A37}" presName="parTx" presStyleLbl="revTx" presStyleIdx="1" presStyleCnt="4">
        <dgm:presLayoutVars>
          <dgm:chMax val="0"/>
          <dgm:chPref val="0"/>
        </dgm:presLayoutVars>
      </dgm:prSet>
      <dgm:spPr/>
    </dgm:pt>
    <dgm:pt modelId="{AFFEDBBF-AFA9-4012-9134-3F2874F86B2B}" type="pres">
      <dgm:prSet presAssocID="{19C3DDF8-3F30-4A0D-93A2-02B505E0EA04}" presName="sibTrans" presStyleCnt="0"/>
      <dgm:spPr/>
    </dgm:pt>
    <dgm:pt modelId="{733F91F9-B1FB-4B7F-9B46-53FC1EEE981B}" type="pres">
      <dgm:prSet presAssocID="{853A8B09-44E5-4F52-9AC3-24ADF35BF086}" presName="compNode" presStyleCnt="0"/>
      <dgm:spPr/>
    </dgm:pt>
    <dgm:pt modelId="{338B45AF-2AE7-4E89-9520-28140F517DAF}" type="pres">
      <dgm:prSet presAssocID="{853A8B09-44E5-4F52-9AC3-24ADF35BF086}" presName="bgRect" presStyleLbl="bgShp" presStyleIdx="2" presStyleCnt="3"/>
      <dgm:spPr/>
    </dgm:pt>
    <dgm:pt modelId="{AFF23D35-029D-4002-A35D-B55FDACFA46A}" type="pres">
      <dgm:prSet presAssocID="{853A8B09-44E5-4F52-9AC3-24ADF35BF086}"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3319A508-5AFC-493C-8766-4E168A69A432}" type="pres">
      <dgm:prSet presAssocID="{853A8B09-44E5-4F52-9AC3-24ADF35BF086}" presName="spaceRect" presStyleCnt="0"/>
      <dgm:spPr/>
    </dgm:pt>
    <dgm:pt modelId="{E86859B1-C289-469A-AB26-13AAF552D282}" type="pres">
      <dgm:prSet presAssocID="{853A8B09-44E5-4F52-9AC3-24ADF35BF086}" presName="parTx" presStyleLbl="revTx" presStyleIdx="2" presStyleCnt="4">
        <dgm:presLayoutVars>
          <dgm:chMax val="0"/>
          <dgm:chPref val="0"/>
        </dgm:presLayoutVars>
      </dgm:prSet>
      <dgm:spPr/>
    </dgm:pt>
    <dgm:pt modelId="{6C064A6A-3C3A-4F6B-BC06-D5C9B18ABC31}" type="pres">
      <dgm:prSet presAssocID="{853A8B09-44E5-4F52-9AC3-24ADF35BF086}" presName="desTx" presStyleLbl="revTx" presStyleIdx="3" presStyleCnt="4">
        <dgm:presLayoutVars/>
      </dgm:prSet>
      <dgm:spPr/>
    </dgm:pt>
  </dgm:ptLst>
  <dgm:cxnLst>
    <dgm:cxn modelId="{16310C16-53B2-47B1-8E0A-5DEAA6433C84}" srcId="{0975CB36-0075-4127-9EF7-3CB87EFCFEDC}" destId="{7F48A83F-0796-4166-8200-239257EFA246}" srcOrd="0" destOrd="0" parTransId="{B060DDFC-16AF-4CCB-8D5F-1F76A3591C5B}" sibTransId="{3F90820B-5ECB-4F92-97E2-A165054B7ACF}"/>
    <dgm:cxn modelId="{3F307A1B-3FF5-4ABE-A07C-792420A8F3C9}" srcId="{0975CB36-0075-4127-9EF7-3CB87EFCFEDC}" destId="{853A8B09-44E5-4F52-9AC3-24ADF35BF086}" srcOrd="2" destOrd="0" parTransId="{5487C6DA-A4FE-4E29-BE28-290A0F8A0FBB}" sibTransId="{051264E3-10E5-4D5C-86FF-8E82CEBFEE74}"/>
    <dgm:cxn modelId="{36FF6635-EC10-4B54-B6E1-DF8D6EFA52FD}" srcId="{853A8B09-44E5-4F52-9AC3-24ADF35BF086}" destId="{29701CCC-0964-4F1A-90DC-289B7EE0ECC5}" srcOrd="0" destOrd="0" parTransId="{F133942F-659D-4CE0-8609-2CEACAB82CBD}" sibTransId="{DA9B1685-4482-4FFB-B189-42014C016AEF}"/>
    <dgm:cxn modelId="{78370739-8464-421C-B2D7-97DC897B1C4D}" type="presOf" srcId="{853A8B09-44E5-4F52-9AC3-24ADF35BF086}" destId="{E86859B1-C289-469A-AB26-13AAF552D282}" srcOrd="0" destOrd="0" presId="urn:microsoft.com/office/officeart/2018/2/layout/IconVerticalSolidList"/>
    <dgm:cxn modelId="{5E274043-2DD4-478E-8091-22B6EF51A9BA}" type="presOf" srcId="{29701CCC-0964-4F1A-90DC-289B7EE0ECC5}" destId="{6C064A6A-3C3A-4F6B-BC06-D5C9B18ABC31}" srcOrd="0" destOrd="0" presId="urn:microsoft.com/office/officeart/2018/2/layout/IconVerticalSolidList"/>
    <dgm:cxn modelId="{D9CC9E58-5FB5-4588-82C0-0D68B4701855}" type="presOf" srcId="{0975CB36-0075-4127-9EF7-3CB87EFCFEDC}" destId="{86CE6614-161B-461C-A357-64FBB59EF734}" srcOrd="0" destOrd="0" presId="urn:microsoft.com/office/officeart/2018/2/layout/IconVerticalSolidList"/>
    <dgm:cxn modelId="{47FFB394-2C59-4447-BA12-C88B9BD8E3B8}" type="presOf" srcId="{3BF81D44-32C7-4B92-BEC0-D6F998AB7A37}" destId="{28848F88-17D9-4666-9C75-CD3BD9E28A10}" srcOrd="0" destOrd="0" presId="urn:microsoft.com/office/officeart/2018/2/layout/IconVerticalSolidList"/>
    <dgm:cxn modelId="{DF7E9896-675D-4D51-B647-A495BD88214D}" srcId="{0975CB36-0075-4127-9EF7-3CB87EFCFEDC}" destId="{3BF81D44-32C7-4B92-BEC0-D6F998AB7A37}" srcOrd="1" destOrd="0" parTransId="{C9673E37-13BF-47FF-83F8-621179677BF2}" sibTransId="{19C3DDF8-3F30-4A0D-93A2-02B505E0EA04}"/>
    <dgm:cxn modelId="{CD8F38D0-AD46-4128-A066-DE2E662D398C}" type="presOf" srcId="{7F48A83F-0796-4166-8200-239257EFA246}" destId="{FEAE3DEB-73B2-4719-A801-520A9A3F9D6B}" srcOrd="0" destOrd="0" presId="urn:microsoft.com/office/officeart/2018/2/layout/IconVerticalSolidList"/>
    <dgm:cxn modelId="{96B3FF92-2DCB-4987-9264-51159EF57870}" type="presParOf" srcId="{86CE6614-161B-461C-A357-64FBB59EF734}" destId="{47CD874A-A613-45D4-9050-ECA4477AC937}" srcOrd="0" destOrd="0" presId="urn:microsoft.com/office/officeart/2018/2/layout/IconVerticalSolidList"/>
    <dgm:cxn modelId="{248A0DDB-C9BF-4EE0-9C84-AA43405D45FE}" type="presParOf" srcId="{47CD874A-A613-45D4-9050-ECA4477AC937}" destId="{EB660A5F-BFA3-4A9E-BA1B-4CF11DDFE4CC}" srcOrd="0" destOrd="0" presId="urn:microsoft.com/office/officeart/2018/2/layout/IconVerticalSolidList"/>
    <dgm:cxn modelId="{08D691D5-E377-44A8-9BBE-571B0DF3C862}" type="presParOf" srcId="{47CD874A-A613-45D4-9050-ECA4477AC937}" destId="{EDDCB982-DE62-48B9-AAE4-03C3897E1FD2}" srcOrd="1" destOrd="0" presId="urn:microsoft.com/office/officeart/2018/2/layout/IconVerticalSolidList"/>
    <dgm:cxn modelId="{A999223B-0C30-4033-8F61-506D210581B6}" type="presParOf" srcId="{47CD874A-A613-45D4-9050-ECA4477AC937}" destId="{6B20E03D-03E8-4749-972E-FAC82647279D}" srcOrd="2" destOrd="0" presId="urn:microsoft.com/office/officeart/2018/2/layout/IconVerticalSolidList"/>
    <dgm:cxn modelId="{FF5EFCD1-480D-4FC7-9FEF-0DAF64634044}" type="presParOf" srcId="{47CD874A-A613-45D4-9050-ECA4477AC937}" destId="{FEAE3DEB-73B2-4719-A801-520A9A3F9D6B}" srcOrd="3" destOrd="0" presId="urn:microsoft.com/office/officeart/2018/2/layout/IconVerticalSolidList"/>
    <dgm:cxn modelId="{33D770F3-E98C-45EC-B239-4404D4FCAB6E}" type="presParOf" srcId="{86CE6614-161B-461C-A357-64FBB59EF734}" destId="{5C4F8700-136D-4D43-88BB-16204BFE6933}" srcOrd="1" destOrd="0" presId="urn:microsoft.com/office/officeart/2018/2/layout/IconVerticalSolidList"/>
    <dgm:cxn modelId="{9790A701-34B0-46BA-A5E3-F83C378DDDA6}" type="presParOf" srcId="{86CE6614-161B-461C-A357-64FBB59EF734}" destId="{8E52CFAC-EA84-4DB2-8019-ED300B58741D}" srcOrd="2" destOrd="0" presId="urn:microsoft.com/office/officeart/2018/2/layout/IconVerticalSolidList"/>
    <dgm:cxn modelId="{8B1E7BE0-202B-4B33-A843-1EEC968C3C8C}" type="presParOf" srcId="{8E52CFAC-EA84-4DB2-8019-ED300B58741D}" destId="{120DA674-0CB0-4A39-B54A-60EA2ED84973}" srcOrd="0" destOrd="0" presId="urn:microsoft.com/office/officeart/2018/2/layout/IconVerticalSolidList"/>
    <dgm:cxn modelId="{CEBC44AE-E61A-4B03-8003-0BC2B4CD87F1}" type="presParOf" srcId="{8E52CFAC-EA84-4DB2-8019-ED300B58741D}" destId="{E3501762-52F6-467C-A1AE-6DFA823A0931}" srcOrd="1" destOrd="0" presId="urn:microsoft.com/office/officeart/2018/2/layout/IconVerticalSolidList"/>
    <dgm:cxn modelId="{3786817E-9F24-4DD5-9C67-66879C9C202C}" type="presParOf" srcId="{8E52CFAC-EA84-4DB2-8019-ED300B58741D}" destId="{67BD0CA3-FA85-43CF-9678-B33868AEB5BD}" srcOrd="2" destOrd="0" presId="urn:microsoft.com/office/officeart/2018/2/layout/IconVerticalSolidList"/>
    <dgm:cxn modelId="{F67E0C90-7C56-4AA9-9AA3-C03FB1AB55A8}" type="presParOf" srcId="{8E52CFAC-EA84-4DB2-8019-ED300B58741D}" destId="{28848F88-17D9-4666-9C75-CD3BD9E28A10}" srcOrd="3" destOrd="0" presId="urn:microsoft.com/office/officeart/2018/2/layout/IconVerticalSolidList"/>
    <dgm:cxn modelId="{235C6397-0125-410B-A9BF-AD33460B399C}" type="presParOf" srcId="{86CE6614-161B-461C-A357-64FBB59EF734}" destId="{AFFEDBBF-AFA9-4012-9134-3F2874F86B2B}" srcOrd="3" destOrd="0" presId="urn:microsoft.com/office/officeart/2018/2/layout/IconVerticalSolidList"/>
    <dgm:cxn modelId="{A3943E0D-1592-46F2-8EFC-0649B9954777}" type="presParOf" srcId="{86CE6614-161B-461C-A357-64FBB59EF734}" destId="{733F91F9-B1FB-4B7F-9B46-53FC1EEE981B}" srcOrd="4" destOrd="0" presId="urn:microsoft.com/office/officeart/2018/2/layout/IconVerticalSolidList"/>
    <dgm:cxn modelId="{6EDBEF6B-6299-46D7-A019-8ABD6A7C5FEC}" type="presParOf" srcId="{733F91F9-B1FB-4B7F-9B46-53FC1EEE981B}" destId="{338B45AF-2AE7-4E89-9520-28140F517DAF}" srcOrd="0" destOrd="0" presId="urn:microsoft.com/office/officeart/2018/2/layout/IconVerticalSolidList"/>
    <dgm:cxn modelId="{D0606E74-F04F-4D65-A3C1-894E9E301B04}" type="presParOf" srcId="{733F91F9-B1FB-4B7F-9B46-53FC1EEE981B}" destId="{AFF23D35-029D-4002-A35D-B55FDACFA46A}" srcOrd="1" destOrd="0" presId="urn:microsoft.com/office/officeart/2018/2/layout/IconVerticalSolidList"/>
    <dgm:cxn modelId="{A62070A2-AF77-44EB-9ED8-76AC1E7ADE73}" type="presParOf" srcId="{733F91F9-B1FB-4B7F-9B46-53FC1EEE981B}" destId="{3319A508-5AFC-493C-8766-4E168A69A432}" srcOrd="2" destOrd="0" presId="urn:microsoft.com/office/officeart/2018/2/layout/IconVerticalSolidList"/>
    <dgm:cxn modelId="{47434039-95FD-42B6-BF01-639B00B3C4C2}" type="presParOf" srcId="{733F91F9-B1FB-4B7F-9B46-53FC1EEE981B}" destId="{E86859B1-C289-469A-AB26-13AAF552D282}" srcOrd="3" destOrd="0" presId="urn:microsoft.com/office/officeart/2018/2/layout/IconVerticalSolidList"/>
    <dgm:cxn modelId="{758974DB-907D-43B8-A407-54E7927967A8}" type="presParOf" srcId="{733F91F9-B1FB-4B7F-9B46-53FC1EEE981B}" destId="{6C064A6A-3C3A-4F6B-BC06-D5C9B18ABC3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D704BB-94AF-4894-AEC7-5B1FB60A160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1034110-9A5B-47C0-9517-9786CB7D1644}">
      <dgm:prSet/>
      <dgm:spPr/>
      <dgm:t>
        <a:bodyPr/>
        <a:lstStyle/>
        <a:p>
          <a:r>
            <a:rPr lang="en-GB" b="1"/>
            <a:t>Day 1</a:t>
          </a:r>
          <a:endParaRPr lang="en-US"/>
        </a:p>
      </dgm:t>
    </dgm:pt>
    <dgm:pt modelId="{6AD3682F-C922-4EB1-A103-B66452F76568}" type="parTrans" cxnId="{14F2EB38-FAD4-43C1-94C3-94DFD6B91E1D}">
      <dgm:prSet/>
      <dgm:spPr/>
      <dgm:t>
        <a:bodyPr/>
        <a:lstStyle/>
        <a:p>
          <a:endParaRPr lang="en-US"/>
        </a:p>
      </dgm:t>
    </dgm:pt>
    <dgm:pt modelId="{B81C91BC-9B7C-458D-AEA7-72156DFAEF6F}" type="sibTrans" cxnId="{14F2EB38-FAD4-43C1-94C3-94DFD6B91E1D}">
      <dgm:prSet/>
      <dgm:spPr/>
      <dgm:t>
        <a:bodyPr/>
        <a:lstStyle/>
        <a:p>
          <a:endParaRPr lang="en-US"/>
        </a:p>
      </dgm:t>
    </dgm:pt>
    <dgm:pt modelId="{7C98E59D-963E-49C4-A64D-61EB9D53DDDA}">
      <dgm:prSet/>
      <dgm:spPr/>
      <dgm:t>
        <a:bodyPr/>
        <a:lstStyle/>
        <a:p>
          <a:r>
            <a:rPr lang="en-GB" dirty="0"/>
            <a:t>Review HTML, CSS and JavaScript</a:t>
          </a:r>
          <a:endParaRPr lang="en-US" dirty="0"/>
        </a:p>
      </dgm:t>
    </dgm:pt>
    <dgm:pt modelId="{EB455DAA-1280-471C-AD11-5436E5C2294F}" type="parTrans" cxnId="{C6CB8ED3-C0B4-4824-8689-636D5A7204EF}">
      <dgm:prSet/>
      <dgm:spPr/>
      <dgm:t>
        <a:bodyPr/>
        <a:lstStyle/>
        <a:p>
          <a:endParaRPr lang="en-US"/>
        </a:p>
      </dgm:t>
    </dgm:pt>
    <dgm:pt modelId="{B751E871-6849-44F8-9363-3672733D1E9E}" type="sibTrans" cxnId="{C6CB8ED3-C0B4-4824-8689-636D5A7204EF}">
      <dgm:prSet/>
      <dgm:spPr/>
      <dgm:t>
        <a:bodyPr/>
        <a:lstStyle/>
        <a:p>
          <a:endParaRPr lang="en-US"/>
        </a:p>
      </dgm:t>
    </dgm:pt>
    <dgm:pt modelId="{B2A8E418-6D95-4687-B247-53CAECAB6FD0}">
      <dgm:prSet/>
      <dgm:spPr/>
      <dgm:t>
        <a:bodyPr/>
        <a:lstStyle/>
        <a:p>
          <a:r>
            <a:rPr lang="en-GB" dirty="0"/>
            <a:t>Responsive web application development</a:t>
          </a:r>
          <a:br>
            <a:rPr lang="en-GB" dirty="0"/>
          </a:br>
          <a:endParaRPr lang="en-US" dirty="0"/>
        </a:p>
      </dgm:t>
    </dgm:pt>
    <dgm:pt modelId="{12AF697F-D4D2-41A9-8E73-1768F13FC229}" type="parTrans" cxnId="{0C95EF82-329C-4494-914F-DDB8513635A2}">
      <dgm:prSet/>
      <dgm:spPr/>
      <dgm:t>
        <a:bodyPr/>
        <a:lstStyle/>
        <a:p>
          <a:endParaRPr lang="en-US"/>
        </a:p>
      </dgm:t>
    </dgm:pt>
    <dgm:pt modelId="{88343FB9-4E74-42F2-9319-8ACEB0B016E9}" type="sibTrans" cxnId="{0C95EF82-329C-4494-914F-DDB8513635A2}">
      <dgm:prSet/>
      <dgm:spPr/>
      <dgm:t>
        <a:bodyPr/>
        <a:lstStyle/>
        <a:p>
          <a:endParaRPr lang="en-US"/>
        </a:p>
      </dgm:t>
    </dgm:pt>
    <dgm:pt modelId="{0A1F362A-F886-49D2-AEC8-5912886456D6}">
      <dgm:prSet/>
      <dgm:spPr/>
      <dgm:t>
        <a:bodyPr/>
        <a:lstStyle/>
        <a:p>
          <a:r>
            <a:rPr lang="en-GB" b="1"/>
            <a:t>Day 2</a:t>
          </a:r>
          <a:endParaRPr lang="en-US"/>
        </a:p>
      </dgm:t>
    </dgm:pt>
    <dgm:pt modelId="{B80F8E46-1CC6-4C9D-8E66-5BF8F3D0BDF2}" type="parTrans" cxnId="{1B16EF17-7683-4C6C-9EB2-7334246F32E8}">
      <dgm:prSet/>
      <dgm:spPr/>
      <dgm:t>
        <a:bodyPr/>
        <a:lstStyle/>
        <a:p>
          <a:endParaRPr lang="en-US"/>
        </a:p>
      </dgm:t>
    </dgm:pt>
    <dgm:pt modelId="{48C51316-B016-4541-B8A9-E6B5376B7573}" type="sibTrans" cxnId="{1B16EF17-7683-4C6C-9EB2-7334246F32E8}">
      <dgm:prSet/>
      <dgm:spPr/>
      <dgm:t>
        <a:bodyPr/>
        <a:lstStyle/>
        <a:p>
          <a:endParaRPr lang="en-US"/>
        </a:p>
      </dgm:t>
    </dgm:pt>
    <dgm:pt modelId="{AB0879C5-C7CB-4EFB-8F99-87D21ADBC7EA}">
      <dgm:prSet/>
      <dgm:spPr/>
      <dgm:t>
        <a:bodyPr/>
        <a:lstStyle/>
        <a:p>
          <a:r>
            <a:rPr lang="en-GB" dirty="0"/>
            <a:t>Learn React by example</a:t>
          </a:r>
          <a:endParaRPr lang="en-US" dirty="0"/>
        </a:p>
      </dgm:t>
    </dgm:pt>
    <dgm:pt modelId="{0043AF02-8D54-410F-8375-0CA4116C592E}" type="parTrans" cxnId="{C0D2F375-60AF-4D14-9BEF-5E8339C3EABF}">
      <dgm:prSet/>
      <dgm:spPr/>
      <dgm:t>
        <a:bodyPr/>
        <a:lstStyle/>
        <a:p>
          <a:endParaRPr lang="en-US"/>
        </a:p>
      </dgm:t>
    </dgm:pt>
    <dgm:pt modelId="{A256DBB6-5113-4AA9-A575-6720ABCB00D3}" type="sibTrans" cxnId="{C0D2F375-60AF-4D14-9BEF-5E8339C3EABF}">
      <dgm:prSet/>
      <dgm:spPr/>
      <dgm:t>
        <a:bodyPr/>
        <a:lstStyle/>
        <a:p>
          <a:endParaRPr lang="en-US"/>
        </a:p>
      </dgm:t>
    </dgm:pt>
    <dgm:pt modelId="{4BCD411C-B448-4078-9DD3-6073C1E9DF36}">
      <dgm:prSet/>
      <dgm:spPr/>
      <dgm:t>
        <a:bodyPr/>
        <a:lstStyle/>
        <a:p>
          <a:r>
            <a:rPr lang="en-GB"/>
            <a:t>Follow-the-trainer exercise</a:t>
          </a:r>
          <a:br>
            <a:rPr lang="en-GB"/>
          </a:br>
          <a:endParaRPr lang="en-US"/>
        </a:p>
      </dgm:t>
    </dgm:pt>
    <dgm:pt modelId="{9BF7B722-CAAB-41BE-89C6-02478C6B0427}" type="parTrans" cxnId="{00673B70-A713-450B-A215-505A7CC33537}">
      <dgm:prSet/>
      <dgm:spPr/>
      <dgm:t>
        <a:bodyPr/>
        <a:lstStyle/>
        <a:p>
          <a:endParaRPr lang="en-US"/>
        </a:p>
      </dgm:t>
    </dgm:pt>
    <dgm:pt modelId="{A3F68A8F-2B92-441B-8126-5B99A71FAFF0}" type="sibTrans" cxnId="{00673B70-A713-450B-A215-505A7CC33537}">
      <dgm:prSet/>
      <dgm:spPr/>
      <dgm:t>
        <a:bodyPr/>
        <a:lstStyle/>
        <a:p>
          <a:endParaRPr lang="en-US"/>
        </a:p>
      </dgm:t>
    </dgm:pt>
    <dgm:pt modelId="{578E79EC-5B80-4BEB-91C5-68F8592F6004}">
      <dgm:prSet/>
      <dgm:spPr/>
      <dgm:t>
        <a:bodyPr/>
        <a:lstStyle/>
        <a:p>
          <a:r>
            <a:rPr lang="en-GB" b="1"/>
            <a:t>Day 3</a:t>
          </a:r>
          <a:endParaRPr lang="en-US"/>
        </a:p>
      </dgm:t>
    </dgm:pt>
    <dgm:pt modelId="{77CE37EC-4C3E-4213-8B6B-E78BB9BA988B}" type="parTrans" cxnId="{6704F3AA-C685-4B90-B0B0-353D5FA160E0}">
      <dgm:prSet/>
      <dgm:spPr/>
      <dgm:t>
        <a:bodyPr/>
        <a:lstStyle/>
        <a:p>
          <a:endParaRPr lang="en-US"/>
        </a:p>
      </dgm:t>
    </dgm:pt>
    <dgm:pt modelId="{24C8A469-7EBE-46F1-B150-F7DB7AC5D0E6}" type="sibTrans" cxnId="{6704F3AA-C685-4B90-B0B0-353D5FA160E0}">
      <dgm:prSet/>
      <dgm:spPr/>
      <dgm:t>
        <a:bodyPr/>
        <a:lstStyle/>
        <a:p>
          <a:endParaRPr lang="en-US"/>
        </a:p>
      </dgm:t>
    </dgm:pt>
    <dgm:pt modelId="{A6697DBA-ACB9-43E7-B2DE-1BC83E085460}">
      <dgm:prSet/>
      <dgm:spPr/>
      <dgm:t>
        <a:bodyPr/>
        <a:lstStyle/>
        <a:p>
          <a:r>
            <a:rPr lang="en-GB"/>
            <a:t>Create your own React based site</a:t>
          </a:r>
          <a:endParaRPr lang="en-US"/>
        </a:p>
      </dgm:t>
    </dgm:pt>
    <dgm:pt modelId="{2B927251-DFB5-414F-8B2C-DD36668542C8}" type="parTrans" cxnId="{AA107EAC-265A-4A84-AC7A-E4C0CAE4E143}">
      <dgm:prSet/>
      <dgm:spPr/>
      <dgm:t>
        <a:bodyPr/>
        <a:lstStyle/>
        <a:p>
          <a:endParaRPr lang="en-US"/>
        </a:p>
      </dgm:t>
    </dgm:pt>
    <dgm:pt modelId="{E6ADF7CF-E13B-48FD-AEC8-8AE124FE03C6}" type="sibTrans" cxnId="{AA107EAC-265A-4A84-AC7A-E4C0CAE4E143}">
      <dgm:prSet/>
      <dgm:spPr/>
      <dgm:t>
        <a:bodyPr/>
        <a:lstStyle/>
        <a:p>
          <a:endParaRPr lang="en-US"/>
        </a:p>
      </dgm:t>
    </dgm:pt>
    <dgm:pt modelId="{FEF82C31-4FF2-4B24-9434-846CA22DADEC}" type="pres">
      <dgm:prSet presAssocID="{48D704BB-94AF-4894-AEC7-5B1FB60A160B}" presName="linear" presStyleCnt="0">
        <dgm:presLayoutVars>
          <dgm:dir/>
          <dgm:animLvl val="lvl"/>
          <dgm:resizeHandles val="exact"/>
        </dgm:presLayoutVars>
      </dgm:prSet>
      <dgm:spPr/>
    </dgm:pt>
    <dgm:pt modelId="{AB2ACF71-468A-45D6-9C40-40BDE136A088}" type="pres">
      <dgm:prSet presAssocID="{71034110-9A5B-47C0-9517-9786CB7D1644}" presName="parentLin" presStyleCnt="0"/>
      <dgm:spPr/>
    </dgm:pt>
    <dgm:pt modelId="{267AB233-BF3A-472D-99E5-49659F22682A}" type="pres">
      <dgm:prSet presAssocID="{71034110-9A5B-47C0-9517-9786CB7D1644}" presName="parentLeftMargin" presStyleLbl="node1" presStyleIdx="0" presStyleCnt="3"/>
      <dgm:spPr/>
    </dgm:pt>
    <dgm:pt modelId="{967B7B33-E504-4B97-BDE8-14B0EA4CF1F1}" type="pres">
      <dgm:prSet presAssocID="{71034110-9A5B-47C0-9517-9786CB7D1644}" presName="parentText" presStyleLbl="node1" presStyleIdx="0" presStyleCnt="3">
        <dgm:presLayoutVars>
          <dgm:chMax val="0"/>
          <dgm:bulletEnabled val="1"/>
        </dgm:presLayoutVars>
      </dgm:prSet>
      <dgm:spPr/>
    </dgm:pt>
    <dgm:pt modelId="{76431B21-11F0-4FD0-B4F5-3E79D6B4372F}" type="pres">
      <dgm:prSet presAssocID="{71034110-9A5B-47C0-9517-9786CB7D1644}" presName="negativeSpace" presStyleCnt="0"/>
      <dgm:spPr/>
    </dgm:pt>
    <dgm:pt modelId="{D2889B7C-17F3-45F7-8ACE-4DEBA60F92B3}" type="pres">
      <dgm:prSet presAssocID="{71034110-9A5B-47C0-9517-9786CB7D1644}" presName="childText" presStyleLbl="conFgAcc1" presStyleIdx="0" presStyleCnt="3">
        <dgm:presLayoutVars>
          <dgm:bulletEnabled val="1"/>
        </dgm:presLayoutVars>
      </dgm:prSet>
      <dgm:spPr/>
    </dgm:pt>
    <dgm:pt modelId="{7F5ED3B3-96D2-4AF5-A741-81456E876F5F}" type="pres">
      <dgm:prSet presAssocID="{B81C91BC-9B7C-458D-AEA7-72156DFAEF6F}" presName="spaceBetweenRectangles" presStyleCnt="0"/>
      <dgm:spPr/>
    </dgm:pt>
    <dgm:pt modelId="{2D64B226-F858-4025-9A5A-51D2C9392B6E}" type="pres">
      <dgm:prSet presAssocID="{0A1F362A-F886-49D2-AEC8-5912886456D6}" presName="parentLin" presStyleCnt="0"/>
      <dgm:spPr/>
    </dgm:pt>
    <dgm:pt modelId="{7F323D5A-6007-4BF1-9236-2861415285DE}" type="pres">
      <dgm:prSet presAssocID="{0A1F362A-F886-49D2-AEC8-5912886456D6}" presName="parentLeftMargin" presStyleLbl="node1" presStyleIdx="0" presStyleCnt="3"/>
      <dgm:spPr/>
    </dgm:pt>
    <dgm:pt modelId="{732B8D5F-506F-424D-9275-E0DD685BA488}" type="pres">
      <dgm:prSet presAssocID="{0A1F362A-F886-49D2-AEC8-5912886456D6}" presName="parentText" presStyleLbl="node1" presStyleIdx="1" presStyleCnt="3">
        <dgm:presLayoutVars>
          <dgm:chMax val="0"/>
          <dgm:bulletEnabled val="1"/>
        </dgm:presLayoutVars>
      </dgm:prSet>
      <dgm:spPr/>
    </dgm:pt>
    <dgm:pt modelId="{A0127DCB-EC65-4D1A-9F46-092045AD3FD4}" type="pres">
      <dgm:prSet presAssocID="{0A1F362A-F886-49D2-AEC8-5912886456D6}" presName="negativeSpace" presStyleCnt="0"/>
      <dgm:spPr/>
    </dgm:pt>
    <dgm:pt modelId="{0AB19F74-8217-40A8-BA86-7839126BF35C}" type="pres">
      <dgm:prSet presAssocID="{0A1F362A-F886-49D2-AEC8-5912886456D6}" presName="childText" presStyleLbl="conFgAcc1" presStyleIdx="1" presStyleCnt="3">
        <dgm:presLayoutVars>
          <dgm:bulletEnabled val="1"/>
        </dgm:presLayoutVars>
      </dgm:prSet>
      <dgm:spPr/>
    </dgm:pt>
    <dgm:pt modelId="{8148A4F4-F0AD-441F-90ED-77A8465D2E7A}" type="pres">
      <dgm:prSet presAssocID="{48C51316-B016-4541-B8A9-E6B5376B7573}" presName="spaceBetweenRectangles" presStyleCnt="0"/>
      <dgm:spPr/>
    </dgm:pt>
    <dgm:pt modelId="{50304851-2EB1-46E4-A4AB-B1D52D89D751}" type="pres">
      <dgm:prSet presAssocID="{578E79EC-5B80-4BEB-91C5-68F8592F6004}" presName="parentLin" presStyleCnt="0"/>
      <dgm:spPr/>
    </dgm:pt>
    <dgm:pt modelId="{4C9B8B28-E2DD-4D6C-921A-BC1CE9B30B3B}" type="pres">
      <dgm:prSet presAssocID="{578E79EC-5B80-4BEB-91C5-68F8592F6004}" presName="parentLeftMargin" presStyleLbl="node1" presStyleIdx="1" presStyleCnt="3"/>
      <dgm:spPr/>
    </dgm:pt>
    <dgm:pt modelId="{3AEA8F13-2C2B-46BF-B6DE-60F13251DEEB}" type="pres">
      <dgm:prSet presAssocID="{578E79EC-5B80-4BEB-91C5-68F8592F6004}" presName="parentText" presStyleLbl="node1" presStyleIdx="2" presStyleCnt="3">
        <dgm:presLayoutVars>
          <dgm:chMax val="0"/>
          <dgm:bulletEnabled val="1"/>
        </dgm:presLayoutVars>
      </dgm:prSet>
      <dgm:spPr/>
    </dgm:pt>
    <dgm:pt modelId="{8C1EED1D-470F-4C17-AC49-57A0CB25A0D2}" type="pres">
      <dgm:prSet presAssocID="{578E79EC-5B80-4BEB-91C5-68F8592F6004}" presName="negativeSpace" presStyleCnt="0"/>
      <dgm:spPr/>
    </dgm:pt>
    <dgm:pt modelId="{AB7AF5E9-89E6-4750-9F32-58FCE5B711EB}" type="pres">
      <dgm:prSet presAssocID="{578E79EC-5B80-4BEB-91C5-68F8592F6004}" presName="childText" presStyleLbl="conFgAcc1" presStyleIdx="2" presStyleCnt="3">
        <dgm:presLayoutVars>
          <dgm:bulletEnabled val="1"/>
        </dgm:presLayoutVars>
      </dgm:prSet>
      <dgm:spPr/>
    </dgm:pt>
  </dgm:ptLst>
  <dgm:cxnLst>
    <dgm:cxn modelId="{40809E07-D636-4904-9303-4A389AE0CD1A}" type="presOf" srcId="{A6697DBA-ACB9-43E7-B2DE-1BC83E085460}" destId="{AB7AF5E9-89E6-4750-9F32-58FCE5B711EB}" srcOrd="0" destOrd="0" presId="urn:microsoft.com/office/officeart/2005/8/layout/list1"/>
    <dgm:cxn modelId="{1B16EF17-7683-4C6C-9EB2-7334246F32E8}" srcId="{48D704BB-94AF-4894-AEC7-5B1FB60A160B}" destId="{0A1F362A-F886-49D2-AEC8-5912886456D6}" srcOrd="1" destOrd="0" parTransId="{B80F8E46-1CC6-4C9D-8E66-5BF8F3D0BDF2}" sibTransId="{48C51316-B016-4541-B8A9-E6B5376B7573}"/>
    <dgm:cxn modelId="{B8BF7419-44E7-4970-8C97-7B5FD1E8BD67}" type="presOf" srcId="{AB0879C5-C7CB-4EFB-8F99-87D21ADBC7EA}" destId="{0AB19F74-8217-40A8-BA86-7839126BF35C}" srcOrd="0" destOrd="0" presId="urn:microsoft.com/office/officeart/2005/8/layout/list1"/>
    <dgm:cxn modelId="{6945CA1E-9D74-475F-88A6-6D58BB745C35}" type="presOf" srcId="{B2A8E418-6D95-4687-B247-53CAECAB6FD0}" destId="{D2889B7C-17F3-45F7-8ACE-4DEBA60F92B3}" srcOrd="0" destOrd="1" presId="urn:microsoft.com/office/officeart/2005/8/layout/list1"/>
    <dgm:cxn modelId="{28ED3C20-FDB4-4AA3-BB0D-CFD7074EE29A}" type="presOf" srcId="{4BCD411C-B448-4078-9DD3-6073C1E9DF36}" destId="{0AB19F74-8217-40A8-BA86-7839126BF35C}" srcOrd="0" destOrd="1" presId="urn:microsoft.com/office/officeart/2005/8/layout/list1"/>
    <dgm:cxn modelId="{14F2EB38-FAD4-43C1-94C3-94DFD6B91E1D}" srcId="{48D704BB-94AF-4894-AEC7-5B1FB60A160B}" destId="{71034110-9A5B-47C0-9517-9786CB7D1644}" srcOrd="0" destOrd="0" parTransId="{6AD3682F-C922-4EB1-A103-B66452F76568}" sibTransId="{B81C91BC-9B7C-458D-AEA7-72156DFAEF6F}"/>
    <dgm:cxn modelId="{46EB2941-9387-4E98-990E-DCF96936549D}" type="presOf" srcId="{578E79EC-5B80-4BEB-91C5-68F8592F6004}" destId="{4C9B8B28-E2DD-4D6C-921A-BC1CE9B30B3B}" srcOrd="0" destOrd="0" presId="urn:microsoft.com/office/officeart/2005/8/layout/list1"/>
    <dgm:cxn modelId="{ADDF0564-DB81-45CC-B2B9-D3AA30D08A1B}" type="presOf" srcId="{7C98E59D-963E-49C4-A64D-61EB9D53DDDA}" destId="{D2889B7C-17F3-45F7-8ACE-4DEBA60F92B3}" srcOrd="0" destOrd="0" presId="urn:microsoft.com/office/officeart/2005/8/layout/list1"/>
    <dgm:cxn modelId="{00673B70-A713-450B-A215-505A7CC33537}" srcId="{0A1F362A-F886-49D2-AEC8-5912886456D6}" destId="{4BCD411C-B448-4078-9DD3-6073C1E9DF36}" srcOrd="1" destOrd="0" parTransId="{9BF7B722-CAAB-41BE-89C6-02478C6B0427}" sibTransId="{A3F68A8F-2B92-441B-8126-5B99A71FAFF0}"/>
    <dgm:cxn modelId="{C0D2F375-60AF-4D14-9BEF-5E8339C3EABF}" srcId="{0A1F362A-F886-49D2-AEC8-5912886456D6}" destId="{AB0879C5-C7CB-4EFB-8F99-87D21ADBC7EA}" srcOrd="0" destOrd="0" parTransId="{0043AF02-8D54-410F-8375-0CA4116C592E}" sibTransId="{A256DBB6-5113-4AA9-A575-6720ABCB00D3}"/>
    <dgm:cxn modelId="{A7E9AF58-11AC-4267-A604-9A9BADBC5437}" type="presOf" srcId="{0A1F362A-F886-49D2-AEC8-5912886456D6}" destId="{732B8D5F-506F-424D-9275-E0DD685BA488}" srcOrd="1" destOrd="0" presId="urn:microsoft.com/office/officeart/2005/8/layout/list1"/>
    <dgm:cxn modelId="{204E357C-1582-4FC0-BB06-D3AFEB45DBA4}" type="presOf" srcId="{48D704BB-94AF-4894-AEC7-5B1FB60A160B}" destId="{FEF82C31-4FF2-4B24-9434-846CA22DADEC}" srcOrd="0" destOrd="0" presId="urn:microsoft.com/office/officeart/2005/8/layout/list1"/>
    <dgm:cxn modelId="{0C95EF82-329C-4494-914F-DDB8513635A2}" srcId="{71034110-9A5B-47C0-9517-9786CB7D1644}" destId="{B2A8E418-6D95-4687-B247-53CAECAB6FD0}" srcOrd="1" destOrd="0" parTransId="{12AF697F-D4D2-41A9-8E73-1768F13FC229}" sibTransId="{88343FB9-4E74-42F2-9319-8ACEB0B016E9}"/>
    <dgm:cxn modelId="{0095158B-8129-4C53-A0FE-638BCA2AF6AF}" type="presOf" srcId="{71034110-9A5B-47C0-9517-9786CB7D1644}" destId="{267AB233-BF3A-472D-99E5-49659F22682A}" srcOrd="0" destOrd="0" presId="urn:microsoft.com/office/officeart/2005/8/layout/list1"/>
    <dgm:cxn modelId="{7DA45A8E-96C4-4025-B1A6-2BD1C5F01176}" type="presOf" srcId="{71034110-9A5B-47C0-9517-9786CB7D1644}" destId="{967B7B33-E504-4B97-BDE8-14B0EA4CF1F1}" srcOrd="1" destOrd="0" presId="urn:microsoft.com/office/officeart/2005/8/layout/list1"/>
    <dgm:cxn modelId="{6704F3AA-C685-4B90-B0B0-353D5FA160E0}" srcId="{48D704BB-94AF-4894-AEC7-5B1FB60A160B}" destId="{578E79EC-5B80-4BEB-91C5-68F8592F6004}" srcOrd="2" destOrd="0" parTransId="{77CE37EC-4C3E-4213-8B6B-E78BB9BA988B}" sibTransId="{24C8A469-7EBE-46F1-B150-F7DB7AC5D0E6}"/>
    <dgm:cxn modelId="{AA107EAC-265A-4A84-AC7A-E4C0CAE4E143}" srcId="{578E79EC-5B80-4BEB-91C5-68F8592F6004}" destId="{A6697DBA-ACB9-43E7-B2DE-1BC83E085460}" srcOrd="0" destOrd="0" parTransId="{2B927251-DFB5-414F-8B2C-DD36668542C8}" sibTransId="{E6ADF7CF-E13B-48FD-AEC8-8AE124FE03C6}"/>
    <dgm:cxn modelId="{6AEEE0AE-E921-45EF-9AF3-87EB5B69847F}" type="presOf" srcId="{0A1F362A-F886-49D2-AEC8-5912886456D6}" destId="{7F323D5A-6007-4BF1-9236-2861415285DE}" srcOrd="0" destOrd="0" presId="urn:microsoft.com/office/officeart/2005/8/layout/list1"/>
    <dgm:cxn modelId="{706144CA-DB6D-44FB-A76E-9754941B6E8A}" type="presOf" srcId="{578E79EC-5B80-4BEB-91C5-68F8592F6004}" destId="{3AEA8F13-2C2B-46BF-B6DE-60F13251DEEB}" srcOrd="1" destOrd="0" presId="urn:microsoft.com/office/officeart/2005/8/layout/list1"/>
    <dgm:cxn modelId="{C6CB8ED3-C0B4-4824-8689-636D5A7204EF}" srcId="{71034110-9A5B-47C0-9517-9786CB7D1644}" destId="{7C98E59D-963E-49C4-A64D-61EB9D53DDDA}" srcOrd="0" destOrd="0" parTransId="{EB455DAA-1280-471C-AD11-5436E5C2294F}" sibTransId="{B751E871-6849-44F8-9363-3672733D1E9E}"/>
    <dgm:cxn modelId="{84AFF17B-97D1-438D-92FC-889FDA6F5C9A}" type="presParOf" srcId="{FEF82C31-4FF2-4B24-9434-846CA22DADEC}" destId="{AB2ACF71-468A-45D6-9C40-40BDE136A088}" srcOrd="0" destOrd="0" presId="urn:microsoft.com/office/officeart/2005/8/layout/list1"/>
    <dgm:cxn modelId="{0A7D5A83-54F4-44D8-887E-2783E7FE114B}" type="presParOf" srcId="{AB2ACF71-468A-45D6-9C40-40BDE136A088}" destId="{267AB233-BF3A-472D-99E5-49659F22682A}" srcOrd="0" destOrd="0" presId="urn:microsoft.com/office/officeart/2005/8/layout/list1"/>
    <dgm:cxn modelId="{31925CDF-34D3-4B5E-AFB6-6E764E077A57}" type="presParOf" srcId="{AB2ACF71-468A-45D6-9C40-40BDE136A088}" destId="{967B7B33-E504-4B97-BDE8-14B0EA4CF1F1}" srcOrd="1" destOrd="0" presId="urn:microsoft.com/office/officeart/2005/8/layout/list1"/>
    <dgm:cxn modelId="{0ED7AD60-9B96-4B12-88A0-9BC8634C8481}" type="presParOf" srcId="{FEF82C31-4FF2-4B24-9434-846CA22DADEC}" destId="{76431B21-11F0-4FD0-B4F5-3E79D6B4372F}" srcOrd="1" destOrd="0" presId="urn:microsoft.com/office/officeart/2005/8/layout/list1"/>
    <dgm:cxn modelId="{9768D79D-668C-4BD8-84EB-7E64CA9394EA}" type="presParOf" srcId="{FEF82C31-4FF2-4B24-9434-846CA22DADEC}" destId="{D2889B7C-17F3-45F7-8ACE-4DEBA60F92B3}" srcOrd="2" destOrd="0" presId="urn:microsoft.com/office/officeart/2005/8/layout/list1"/>
    <dgm:cxn modelId="{98177900-E3CA-4BE7-851E-13326698BD0C}" type="presParOf" srcId="{FEF82C31-4FF2-4B24-9434-846CA22DADEC}" destId="{7F5ED3B3-96D2-4AF5-A741-81456E876F5F}" srcOrd="3" destOrd="0" presId="urn:microsoft.com/office/officeart/2005/8/layout/list1"/>
    <dgm:cxn modelId="{2C008A04-CD4D-48C0-88D2-39EB9DECD010}" type="presParOf" srcId="{FEF82C31-4FF2-4B24-9434-846CA22DADEC}" destId="{2D64B226-F858-4025-9A5A-51D2C9392B6E}" srcOrd="4" destOrd="0" presId="urn:microsoft.com/office/officeart/2005/8/layout/list1"/>
    <dgm:cxn modelId="{BE6BBCE8-F09D-48AD-9245-79F6AA787058}" type="presParOf" srcId="{2D64B226-F858-4025-9A5A-51D2C9392B6E}" destId="{7F323D5A-6007-4BF1-9236-2861415285DE}" srcOrd="0" destOrd="0" presId="urn:microsoft.com/office/officeart/2005/8/layout/list1"/>
    <dgm:cxn modelId="{850B6183-07DF-471B-9A30-C28469B35443}" type="presParOf" srcId="{2D64B226-F858-4025-9A5A-51D2C9392B6E}" destId="{732B8D5F-506F-424D-9275-E0DD685BA488}" srcOrd="1" destOrd="0" presId="urn:microsoft.com/office/officeart/2005/8/layout/list1"/>
    <dgm:cxn modelId="{43A1EF7A-8062-42C0-9769-47512D3A3643}" type="presParOf" srcId="{FEF82C31-4FF2-4B24-9434-846CA22DADEC}" destId="{A0127DCB-EC65-4D1A-9F46-092045AD3FD4}" srcOrd="5" destOrd="0" presId="urn:microsoft.com/office/officeart/2005/8/layout/list1"/>
    <dgm:cxn modelId="{DAB24B84-5F2D-4C69-A7F6-1F7837EDBADB}" type="presParOf" srcId="{FEF82C31-4FF2-4B24-9434-846CA22DADEC}" destId="{0AB19F74-8217-40A8-BA86-7839126BF35C}" srcOrd="6" destOrd="0" presId="urn:microsoft.com/office/officeart/2005/8/layout/list1"/>
    <dgm:cxn modelId="{0D041C42-DA6D-42F0-84F4-ABC02BF057CE}" type="presParOf" srcId="{FEF82C31-4FF2-4B24-9434-846CA22DADEC}" destId="{8148A4F4-F0AD-441F-90ED-77A8465D2E7A}" srcOrd="7" destOrd="0" presId="urn:microsoft.com/office/officeart/2005/8/layout/list1"/>
    <dgm:cxn modelId="{40B295B6-D389-4A89-AF2A-EA8906CDABBE}" type="presParOf" srcId="{FEF82C31-4FF2-4B24-9434-846CA22DADEC}" destId="{50304851-2EB1-46E4-A4AB-B1D52D89D751}" srcOrd="8" destOrd="0" presId="urn:microsoft.com/office/officeart/2005/8/layout/list1"/>
    <dgm:cxn modelId="{38F4B7DD-4D35-4458-B6C9-D91D429D3E3F}" type="presParOf" srcId="{50304851-2EB1-46E4-A4AB-B1D52D89D751}" destId="{4C9B8B28-E2DD-4D6C-921A-BC1CE9B30B3B}" srcOrd="0" destOrd="0" presId="urn:microsoft.com/office/officeart/2005/8/layout/list1"/>
    <dgm:cxn modelId="{A7DFE639-C3B4-450A-9BA9-A6CEC3927D41}" type="presParOf" srcId="{50304851-2EB1-46E4-A4AB-B1D52D89D751}" destId="{3AEA8F13-2C2B-46BF-B6DE-60F13251DEEB}" srcOrd="1" destOrd="0" presId="urn:microsoft.com/office/officeart/2005/8/layout/list1"/>
    <dgm:cxn modelId="{631A59BC-F71F-410D-B84B-3C0454ED5D28}" type="presParOf" srcId="{FEF82C31-4FF2-4B24-9434-846CA22DADEC}" destId="{8C1EED1D-470F-4C17-AC49-57A0CB25A0D2}" srcOrd="9" destOrd="0" presId="urn:microsoft.com/office/officeart/2005/8/layout/list1"/>
    <dgm:cxn modelId="{734D9392-AAF2-431F-AA6B-D96E8CA8FB76}" type="presParOf" srcId="{FEF82C31-4FF2-4B24-9434-846CA22DADEC}" destId="{AB7AF5E9-89E6-4750-9F32-58FCE5B711E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DC14925-3627-4415-99F6-E071DF8C48D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GB"/>
        </a:p>
      </dgm:t>
    </dgm:pt>
    <dgm:pt modelId="{ECCE7FE9-B470-4A24-8AF4-4DC150667293}">
      <dgm:prSet custT="1"/>
      <dgm:spPr>
        <a:solidFill>
          <a:schemeClr val="tx2">
            <a:lumMod val="50000"/>
          </a:schemeClr>
        </a:solidFill>
      </dgm:spPr>
      <dgm:t>
        <a:bodyPr/>
        <a:lstStyle/>
        <a:p>
          <a:r>
            <a:rPr lang="en-GB" sz="2800" b="1" i="0" dirty="0"/>
            <a:t>Name</a:t>
          </a:r>
          <a:endParaRPr lang="en-GB" sz="2800" dirty="0"/>
        </a:p>
      </dgm:t>
    </dgm:pt>
    <dgm:pt modelId="{A3EC4062-2B96-479B-8C3F-04918885B4CE}" type="parTrans" cxnId="{A7792AE3-56DF-4872-8F50-D207CC38A83F}">
      <dgm:prSet/>
      <dgm:spPr/>
      <dgm:t>
        <a:bodyPr/>
        <a:lstStyle/>
        <a:p>
          <a:endParaRPr lang="en-GB"/>
        </a:p>
      </dgm:t>
    </dgm:pt>
    <dgm:pt modelId="{26963382-9ABE-4AEF-9D28-C9E7A93B02F7}" type="sibTrans" cxnId="{A7792AE3-56DF-4872-8F50-D207CC38A83F}">
      <dgm:prSet/>
      <dgm:spPr/>
      <dgm:t>
        <a:bodyPr/>
        <a:lstStyle/>
        <a:p>
          <a:endParaRPr lang="en-GB"/>
        </a:p>
      </dgm:t>
    </dgm:pt>
    <dgm:pt modelId="{55EAD155-8A6B-4173-8C5F-96CFBD3DC47B}">
      <dgm:prSet custT="1"/>
      <dgm:spPr>
        <a:solidFill>
          <a:schemeClr val="accent4">
            <a:lumMod val="50000"/>
          </a:schemeClr>
        </a:solidFill>
      </dgm:spPr>
      <dgm:t>
        <a:bodyPr/>
        <a:lstStyle/>
        <a:p>
          <a:r>
            <a:rPr lang="en-GB" sz="2800" b="1" i="0" dirty="0"/>
            <a:t>Employer</a:t>
          </a:r>
          <a:r>
            <a:rPr lang="en-GB" sz="2800" b="0" i="0" dirty="0"/>
            <a:t>, how long since you started</a:t>
          </a:r>
          <a:endParaRPr lang="en-GB" sz="2800" b="0" dirty="0"/>
        </a:p>
      </dgm:t>
    </dgm:pt>
    <dgm:pt modelId="{EC3D6012-B9E8-4052-BA96-1CEA34425A9F}" type="parTrans" cxnId="{A800444B-BD12-412F-9BEE-FD9EC4164880}">
      <dgm:prSet/>
      <dgm:spPr/>
      <dgm:t>
        <a:bodyPr/>
        <a:lstStyle/>
        <a:p>
          <a:endParaRPr lang="en-GB"/>
        </a:p>
      </dgm:t>
    </dgm:pt>
    <dgm:pt modelId="{A498256E-9F0A-41A3-8FEE-40E98FDB18EA}" type="sibTrans" cxnId="{A800444B-BD12-412F-9BEE-FD9EC4164880}">
      <dgm:prSet/>
      <dgm:spPr/>
      <dgm:t>
        <a:bodyPr/>
        <a:lstStyle/>
        <a:p>
          <a:endParaRPr lang="en-GB"/>
        </a:p>
      </dgm:t>
    </dgm:pt>
    <dgm:pt modelId="{32816F61-1E17-4C94-8082-7AB8357E5226}">
      <dgm:prSet custT="1"/>
      <dgm:spPr/>
      <dgm:t>
        <a:bodyPr/>
        <a:lstStyle/>
        <a:p>
          <a:r>
            <a:rPr lang="en-GB" sz="2800" b="1" i="0" dirty="0">
              <a:solidFill>
                <a:schemeClr val="tx1"/>
              </a:solidFill>
            </a:rPr>
            <a:t>Done the pre-course studies?</a:t>
          </a:r>
          <a:endParaRPr lang="en-GB" sz="3200" b="1" dirty="0"/>
        </a:p>
      </dgm:t>
    </dgm:pt>
    <dgm:pt modelId="{AF4F4A9C-744A-4B0F-AE0A-75DF9CA9CB92}" type="parTrans" cxnId="{375FF250-D376-4BC8-9B68-C050A8733E6A}">
      <dgm:prSet/>
      <dgm:spPr/>
      <dgm:t>
        <a:bodyPr/>
        <a:lstStyle/>
        <a:p>
          <a:endParaRPr lang="en-GB"/>
        </a:p>
      </dgm:t>
    </dgm:pt>
    <dgm:pt modelId="{19E4653C-F092-44F9-8E0C-36F123D779BD}" type="sibTrans" cxnId="{375FF250-D376-4BC8-9B68-C050A8733E6A}">
      <dgm:prSet/>
      <dgm:spPr/>
      <dgm:t>
        <a:bodyPr/>
        <a:lstStyle/>
        <a:p>
          <a:endParaRPr lang="en-GB"/>
        </a:p>
      </dgm:t>
    </dgm:pt>
    <dgm:pt modelId="{B7B42C87-34D5-4F89-9B57-8197F1A96B72}">
      <dgm:prSet custT="1"/>
      <dgm:spPr/>
      <dgm:t>
        <a:bodyPr/>
        <a:lstStyle/>
        <a:p>
          <a:r>
            <a:rPr lang="en-GB" sz="2800" b="1" i="0" dirty="0">
              <a:solidFill>
                <a:schemeClr val="tx1"/>
              </a:solidFill>
            </a:rPr>
            <a:t>Web Development Experience</a:t>
          </a:r>
          <a:br>
            <a:rPr lang="en-GB" sz="2000" b="1" i="0" dirty="0">
              <a:solidFill>
                <a:schemeClr val="tx1"/>
              </a:solidFill>
            </a:rPr>
          </a:br>
          <a:r>
            <a:rPr lang="en-GB" sz="2000" b="1" dirty="0">
              <a:solidFill>
                <a:srgbClr val="C00000"/>
              </a:solidFill>
            </a:rPr>
            <a:t>HTML, CSS, JavaScript, React, Other</a:t>
          </a:r>
        </a:p>
      </dgm:t>
    </dgm:pt>
    <dgm:pt modelId="{169CFE23-F673-4729-91D3-40F5BCEF3001}" type="parTrans" cxnId="{E6161D66-8CAC-43BE-A0F2-B0473FE86416}">
      <dgm:prSet/>
      <dgm:spPr/>
      <dgm:t>
        <a:bodyPr/>
        <a:lstStyle/>
        <a:p>
          <a:endParaRPr lang="en-GB"/>
        </a:p>
      </dgm:t>
    </dgm:pt>
    <dgm:pt modelId="{E6E3F65D-23C7-41B1-959A-30517976100B}" type="sibTrans" cxnId="{E6161D66-8CAC-43BE-A0F2-B0473FE86416}">
      <dgm:prSet/>
      <dgm:spPr/>
      <dgm:t>
        <a:bodyPr/>
        <a:lstStyle/>
        <a:p>
          <a:endParaRPr lang="en-GB"/>
        </a:p>
      </dgm:t>
    </dgm:pt>
    <dgm:pt modelId="{8EF2ED8E-CEE4-4B5A-83EB-46855B9F076E}">
      <dgm:prSet custT="1"/>
      <dgm:spPr/>
      <dgm:t>
        <a:bodyPr/>
        <a:lstStyle/>
        <a:p>
          <a:r>
            <a:rPr lang="en-GB" sz="2800" b="1" i="0" dirty="0"/>
            <a:t>Something you like to do for fun</a:t>
          </a:r>
          <a:endParaRPr lang="en-GB" sz="2800" dirty="0"/>
        </a:p>
      </dgm:t>
    </dgm:pt>
    <dgm:pt modelId="{D23F6F55-D632-4ADC-80D3-E108E0DC562E}" type="parTrans" cxnId="{1CD90A2C-CB97-4E62-ACFD-9248C6BCF0AB}">
      <dgm:prSet/>
      <dgm:spPr/>
      <dgm:t>
        <a:bodyPr/>
        <a:lstStyle/>
        <a:p>
          <a:endParaRPr lang="en-GB"/>
        </a:p>
      </dgm:t>
    </dgm:pt>
    <dgm:pt modelId="{496B8FCF-A70D-45EE-A12B-5EAB74BED1C9}" type="sibTrans" cxnId="{1CD90A2C-CB97-4E62-ACFD-9248C6BCF0AB}">
      <dgm:prSet/>
      <dgm:spPr/>
      <dgm:t>
        <a:bodyPr/>
        <a:lstStyle/>
        <a:p>
          <a:endParaRPr lang="en-GB"/>
        </a:p>
      </dgm:t>
    </dgm:pt>
    <dgm:pt modelId="{DB13CDBF-86EC-4333-A4CA-6B596A12A009}" type="pres">
      <dgm:prSet presAssocID="{8DC14925-3627-4415-99F6-E071DF8C48D7}" presName="linear" presStyleCnt="0">
        <dgm:presLayoutVars>
          <dgm:animLvl val="lvl"/>
          <dgm:resizeHandles val="exact"/>
        </dgm:presLayoutVars>
      </dgm:prSet>
      <dgm:spPr/>
    </dgm:pt>
    <dgm:pt modelId="{05EF3D94-DB8D-4114-8156-A4BA8178791E}" type="pres">
      <dgm:prSet presAssocID="{ECCE7FE9-B470-4A24-8AF4-4DC150667293}" presName="parentText" presStyleLbl="node1" presStyleIdx="0" presStyleCnt="5" custScaleY="57248" custLinFactY="-4718" custLinFactNeighborY="-100000">
        <dgm:presLayoutVars>
          <dgm:chMax val="0"/>
          <dgm:bulletEnabled val="1"/>
        </dgm:presLayoutVars>
      </dgm:prSet>
      <dgm:spPr/>
    </dgm:pt>
    <dgm:pt modelId="{4301BA7E-5F8E-4110-9798-3FC1D5FEA287}" type="pres">
      <dgm:prSet presAssocID="{26963382-9ABE-4AEF-9D28-C9E7A93B02F7}" presName="spacer" presStyleCnt="0"/>
      <dgm:spPr/>
    </dgm:pt>
    <dgm:pt modelId="{C8FEB910-3E68-4251-9241-C6045355B349}" type="pres">
      <dgm:prSet presAssocID="{55EAD155-8A6B-4173-8C5F-96CFBD3DC47B}" presName="parentText" presStyleLbl="node1" presStyleIdx="1" presStyleCnt="5" custScaleY="64798" custLinFactNeighborY="-98855">
        <dgm:presLayoutVars>
          <dgm:chMax val="0"/>
          <dgm:bulletEnabled val="1"/>
        </dgm:presLayoutVars>
      </dgm:prSet>
      <dgm:spPr/>
    </dgm:pt>
    <dgm:pt modelId="{7907674D-4F43-4CB8-B923-0AD8A8D0AFDB}" type="pres">
      <dgm:prSet presAssocID="{A498256E-9F0A-41A3-8FEE-40E98FDB18EA}" presName="spacer" presStyleCnt="0"/>
      <dgm:spPr/>
    </dgm:pt>
    <dgm:pt modelId="{263D0740-6CE5-42E1-B030-80251C8D0721}" type="pres">
      <dgm:prSet presAssocID="{32816F61-1E17-4C94-8082-7AB8357E5226}" presName="parentText" presStyleLbl="node1" presStyleIdx="2" presStyleCnt="5" custScaleY="59397">
        <dgm:presLayoutVars>
          <dgm:chMax val="0"/>
          <dgm:bulletEnabled val="1"/>
        </dgm:presLayoutVars>
      </dgm:prSet>
      <dgm:spPr/>
    </dgm:pt>
    <dgm:pt modelId="{CFEB3B33-E737-45DF-8729-CDF35B7577E4}" type="pres">
      <dgm:prSet presAssocID="{19E4653C-F092-44F9-8E0C-36F123D779BD}" presName="spacer" presStyleCnt="0"/>
      <dgm:spPr/>
    </dgm:pt>
    <dgm:pt modelId="{B1EB06FF-0746-4144-8465-38F809D6FB0C}" type="pres">
      <dgm:prSet presAssocID="{B7B42C87-34D5-4F89-9B57-8197F1A96B72}" presName="parentText" presStyleLbl="node1" presStyleIdx="3" presStyleCnt="5" custScaleY="73123" custLinFactNeighborX="528" custLinFactNeighborY="37680">
        <dgm:presLayoutVars>
          <dgm:chMax val="0"/>
          <dgm:bulletEnabled val="1"/>
        </dgm:presLayoutVars>
      </dgm:prSet>
      <dgm:spPr/>
    </dgm:pt>
    <dgm:pt modelId="{1E97BB8D-7445-4C5F-BBEB-B187D882BADF}" type="pres">
      <dgm:prSet presAssocID="{E6E3F65D-23C7-41B1-959A-30517976100B}" presName="spacer" presStyleCnt="0"/>
      <dgm:spPr/>
    </dgm:pt>
    <dgm:pt modelId="{C351F5B9-A186-49D1-A3B8-2891ACD7F827}" type="pres">
      <dgm:prSet presAssocID="{8EF2ED8E-CEE4-4B5A-83EB-46855B9F076E}" presName="parentText" presStyleLbl="node1" presStyleIdx="4" presStyleCnt="5" custScaleY="59823" custLinFactNeighborY="43105">
        <dgm:presLayoutVars>
          <dgm:chMax val="0"/>
          <dgm:bulletEnabled val="1"/>
        </dgm:presLayoutVars>
      </dgm:prSet>
      <dgm:spPr/>
    </dgm:pt>
  </dgm:ptLst>
  <dgm:cxnLst>
    <dgm:cxn modelId="{1CD90A2C-CB97-4E62-ACFD-9248C6BCF0AB}" srcId="{8DC14925-3627-4415-99F6-E071DF8C48D7}" destId="{8EF2ED8E-CEE4-4B5A-83EB-46855B9F076E}" srcOrd="4" destOrd="0" parTransId="{D23F6F55-D632-4ADC-80D3-E108E0DC562E}" sibTransId="{496B8FCF-A70D-45EE-A12B-5EAB74BED1C9}"/>
    <dgm:cxn modelId="{E6161D66-8CAC-43BE-A0F2-B0473FE86416}" srcId="{8DC14925-3627-4415-99F6-E071DF8C48D7}" destId="{B7B42C87-34D5-4F89-9B57-8197F1A96B72}" srcOrd="3" destOrd="0" parTransId="{169CFE23-F673-4729-91D3-40F5BCEF3001}" sibTransId="{E6E3F65D-23C7-41B1-959A-30517976100B}"/>
    <dgm:cxn modelId="{45D44B69-6362-46A9-AF0D-450FF170F44E}" type="presOf" srcId="{8EF2ED8E-CEE4-4B5A-83EB-46855B9F076E}" destId="{C351F5B9-A186-49D1-A3B8-2891ACD7F827}" srcOrd="0" destOrd="0" presId="urn:microsoft.com/office/officeart/2005/8/layout/vList2"/>
    <dgm:cxn modelId="{5A057949-A0C2-4BA4-988D-68216BEB01B4}" type="presOf" srcId="{B7B42C87-34D5-4F89-9B57-8197F1A96B72}" destId="{B1EB06FF-0746-4144-8465-38F809D6FB0C}" srcOrd="0" destOrd="0" presId="urn:microsoft.com/office/officeart/2005/8/layout/vList2"/>
    <dgm:cxn modelId="{A800444B-BD12-412F-9BEE-FD9EC4164880}" srcId="{8DC14925-3627-4415-99F6-E071DF8C48D7}" destId="{55EAD155-8A6B-4173-8C5F-96CFBD3DC47B}" srcOrd="1" destOrd="0" parTransId="{EC3D6012-B9E8-4052-BA96-1CEA34425A9F}" sibTransId="{A498256E-9F0A-41A3-8FEE-40E98FDB18EA}"/>
    <dgm:cxn modelId="{375FF250-D376-4BC8-9B68-C050A8733E6A}" srcId="{8DC14925-3627-4415-99F6-E071DF8C48D7}" destId="{32816F61-1E17-4C94-8082-7AB8357E5226}" srcOrd="2" destOrd="0" parTransId="{AF4F4A9C-744A-4B0F-AE0A-75DF9CA9CB92}" sibTransId="{19E4653C-F092-44F9-8E0C-36F123D779BD}"/>
    <dgm:cxn modelId="{F61F35A7-8863-438C-B746-1DE97CAE215E}" type="presOf" srcId="{8DC14925-3627-4415-99F6-E071DF8C48D7}" destId="{DB13CDBF-86EC-4333-A4CA-6B596A12A009}" srcOrd="0" destOrd="0" presId="urn:microsoft.com/office/officeart/2005/8/layout/vList2"/>
    <dgm:cxn modelId="{A7792AE3-56DF-4872-8F50-D207CC38A83F}" srcId="{8DC14925-3627-4415-99F6-E071DF8C48D7}" destId="{ECCE7FE9-B470-4A24-8AF4-4DC150667293}" srcOrd="0" destOrd="0" parTransId="{A3EC4062-2B96-479B-8C3F-04918885B4CE}" sibTransId="{26963382-9ABE-4AEF-9D28-C9E7A93B02F7}"/>
    <dgm:cxn modelId="{6BB14BE8-9668-472E-927D-6FED0BD5D9F2}" type="presOf" srcId="{55EAD155-8A6B-4173-8C5F-96CFBD3DC47B}" destId="{C8FEB910-3E68-4251-9241-C6045355B349}" srcOrd="0" destOrd="0" presId="urn:microsoft.com/office/officeart/2005/8/layout/vList2"/>
    <dgm:cxn modelId="{825A2CF2-3F3D-433A-8252-EC467C1DEA03}" type="presOf" srcId="{32816F61-1E17-4C94-8082-7AB8357E5226}" destId="{263D0740-6CE5-42E1-B030-80251C8D0721}" srcOrd="0" destOrd="0" presId="urn:microsoft.com/office/officeart/2005/8/layout/vList2"/>
    <dgm:cxn modelId="{1397EFFE-02AD-4358-8F65-936E3A8A9376}" type="presOf" srcId="{ECCE7FE9-B470-4A24-8AF4-4DC150667293}" destId="{05EF3D94-DB8D-4114-8156-A4BA8178791E}" srcOrd="0" destOrd="0" presId="urn:microsoft.com/office/officeart/2005/8/layout/vList2"/>
    <dgm:cxn modelId="{9B28AE43-358E-468D-A86A-8B71EA4BAC4E}" type="presParOf" srcId="{DB13CDBF-86EC-4333-A4CA-6B596A12A009}" destId="{05EF3D94-DB8D-4114-8156-A4BA8178791E}" srcOrd="0" destOrd="0" presId="urn:microsoft.com/office/officeart/2005/8/layout/vList2"/>
    <dgm:cxn modelId="{DA47C4E8-7C11-4574-8906-0DB7FCE600B1}" type="presParOf" srcId="{DB13CDBF-86EC-4333-A4CA-6B596A12A009}" destId="{4301BA7E-5F8E-4110-9798-3FC1D5FEA287}" srcOrd="1" destOrd="0" presId="urn:microsoft.com/office/officeart/2005/8/layout/vList2"/>
    <dgm:cxn modelId="{88DF5935-2A08-448F-A9BB-270C8B1FC7E4}" type="presParOf" srcId="{DB13CDBF-86EC-4333-A4CA-6B596A12A009}" destId="{C8FEB910-3E68-4251-9241-C6045355B349}" srcOrd="2" destOrd="0" presId="urn:microsoft.com/office/officeart/2005/8/layout/vList2"/>
    <dgm:cxn modelId="{60CDC739-3E5B-428E-8006-B2E030416F4F}" type="presParOf" srcId="{DB13CDBF-86EC-4333-A4CA-6B596A12A009}" destId="{7907674D-4F43-4CB8-B923-0AD8A8D0AFDB}" srcOrd="3" destOrd="0" presId="urn:microsoft.com/office/officeart/2005/8/layout/vList2"/>
    <dgm:cxn modelId="{8BBF1AFA-5F15-4449-8023-92BAA1FDBC06}" type="presParOf" srcId="{DB13CDBF-86EC-4333-A4CA-6B596A12A009}" destId="{263D0740-6CE5-42E1-B030-80251C8D0721}" srcOrd="4" destOrd="0" presId="urn:microsoft.com/office/officeart/2005/8/layout/vList2"/>
    <dgm:cxn modelId="{161F490E-E9D1-4059-A6E4-6AB86A2C791D}" type="presParOf" srcId="{DB13CDBF-86EC-4333-A4CA-6B596A12A009}" destId="{CFEB3B33-E737-45DF-8729-CDF35B7577E4}" srcOrd="5" destOrd="0" presId="urn:microsoft.com/office/officeart/2005/8/layout/vList2"/>
    <dgm:cxn modelId="{1A72A5A9-7E47-4B58-B69D-3B3BC0625F26}" type="presParOf" srcId="{DB13CDBF-86EC-4333-A4CA-6B596A12A009}" destId="{B1EB06FF-0746-4144-8465-38F809D6FB0C}" srcOrd="6" destOrd="0" presId="urn:microsoft.com/office/officeart/2005/8/layout/vList2"/>
    <dgm:cxn modelId="{289959B6-15B5-48D5-8D1A-818DD19A5649}" type="presParOf" srcId="{DB13CDBF-86EC-4333-A4CA-6B596A12A009}" destId="{1E97BB8D-7445-4C5F-BBEB-B187D882BADF}" srcOrd="7" destOrd="0" presId="urn:microsoft.com/office/officeart/2005/8/layout/vList2"/>
    <dgm:cxn modelId="{8FE19FE2-CDA0-4047-ACD9-51A4E2D10460}" type="presParOf" srcId="{DB13CDBF-86EC-4333-A4CA-6B596A12A009}" destId="{C351F5B9-A186-49D1-A3B8-2891ACD7F827}"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60A5F-BFA3-4A9E-BA1B-4CF11DDFE4CC}">
      <dsp:nvSpPr>
        <dsp:cNvPr id="0" name=""/>
        <dsp:cNvSpPr/>
      </dsp:nvSpPr>
      <dsp:spPr>
        <a:xfrm>
          <a:off x="0" y="604"/>
          <a:ext cx="11516239" cy="1415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DCB982-DE62-48B9-AAE4-03C3897E1FD2}">
      <dsp:nvSpPr>
        <dsp:cNvPr id="0" name=""/>
        <dsp:cNvSpPr/>
      </dsp:nvSpPr>
      <dsp:spPr>
        <a:xfrm>
          <a:off x="428179" y="319085"/>
          <a:ext cx="778508" cy="7785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AE3DEB-73B2-4719-A801-520A9A3F9D6B}">
      <dsp:nvSpPr>
        <dsp:cNvPr id="0" name=""/>
        <dsp:cNvSpPr/>
      </dsp:nvSpPr>
      <dsp:spPr>
        <a:xfrm>
          <a:off x="1634867" y="604"/>
          <a:ext cx="9881371"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1111250">
            <a:lnSpc>
              <a:spcPct val="90000"/>
            </a:lnSpc>
            <a:spcBef>
              <a:spcPct val="0"/>
            </a:spcBef>
            <a:spcAft>
              <a:spcPct val="35000"/>
            </a:spcAft>
            <a:buNone/>
          </a:pPr>
          <a:r>
            <a:rPr lang="en-GB" sz="2500" b="1" kern="1200"/>
            <a:t>Must have complete the pre-learning!</a:t>
          </a:r>
          <a:endParaRPr lang="en-US" sz="2500" kern="1200"/>
        </a:p>
      </dsp:txBody>
      <dsp:txXfrm>
        <a:off x="1634867" y="604"/>
        <a:ext cx="9881371" cy="1415469"/>
      </dsp:txXfrm>
    </dsp:sp>
    <dsp:sp modelId="{120DA674-0CB0-4A39-B54A-60EA2ED84973}">
      <dsp:nvSpPr>
        <dsp:cNvPr id="0" name=""/>
        <dsp:cNvSpPr/>
      </dsp:nvSpPr>
      <dsp:spPr>
        <a:xfrm>
          <a:off x="0" y="1769942"/>
          <a:ext cx="11516239" cy="1415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501762-52F6-467C-A1AE-6DFA823A0931}">
      <dsp:nvSpPr>
        <dsp:cNvPr id="0" name=""/>
        <dsp:cNvSpPr/>
      </dsp:nvSpPr>
      <dsp:spPr>
        <a:xfrm>
          <a:off x="428179" y="2088422"/>
          <a:ext cx="778508" cy="77850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848F88-17D9-4666-9C75-CD3BD9E28A10}">
      <dsp:nvSpPr>
        <dsp:cNvPr id="0" name=""/>
        <dsp:cNvSpPr/>
      </dsp:nvSpPr>
      <dsp:spPr>
        <a:xfrm>
          <a:off x="1634867" y="1769942"/>
          <a:ext cx="9881371"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1111250">
            <a:lnSpc>
              <a:spcPct val="90000"/>
            </a:lnSpc>
            <a:spcBef>
              <a:spcPct val="0"/>
            </a:spcBef>
            <a:spcAft>
              <a:spcPct val="35000"/>
            </a:spcAft>
            <a:buNone/>
          </a:pPr>
          <a:r>
            <a:rPr lang="en-GB" sz="2500" b="1" kern="1200" dirty="0"/>
            <a:t>We start by recapping the HTML/CSS you covered </a:t>
          </a:r>
          <a:br>
            <a:rPr lang="en-GB" sz="2500" b="1" kern="1200" dirty="0"/>
          </a:br>
          <a:r>
            <a:rPr lang="en-GB" sz="2500" b="1" kern="1200" dirty="0"/>
            <a:t>during pre-learning on Cloud Academy</a:t>
          </a:r>
          <a:endParaRPr lang="en-US" sz="2500" b="1" kern="1200" dirty="0"/>
        </a:p>
      </dsp:txBody>
      <dsp:txXfrm>
        <a:off x="1634867" y="1769942"/>
        <a:ext cx="9881371" cy="1415469"/>
      </dsp:txXfrm>
    </dsp:sp>
    <dsp:sp modelId="{338B45AF-2AE7-4E89-9520-28140F517DAF}">
      <dsp:nvSpPr>
        <dsp:cNvPr id="0" name=""/>
        <dsp:cNvSpPr/>
      </dsp:nvSpPr>
      <dsp:spPr>
        <a:xfrm>
          <a:off x="0" y="3539279"/>
          <a:ext cx="11516239" cy="14154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F23D35-029D-4002-A35D-B55FDACFA46A}">
      <dsp:nvSpPr>
        <dsp:cNvPr id="0" name=""/>
        <dsp:cNvSpPr/>
      </dsp:nvSpPr>
      <dsp:spPr>
        <a:xfrm>
          <a:off x="428179" y="3857760"/>
          <a:ext cx="778508" cy="77850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86859B1-C289-469A-AB26-13AAF552D282}">
      <dsp:nvSpPr>
        <dsp:cNvPr id="0" name=""/>
        <dsp:cNvSpPr/>
      </dsp:nvSpPr>
      <dsp:spPr>
        <a:xfrm>
          <a:off x="1634867" y="3539279"/>
          <a:ext cx="5182307"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1111250">
            <a:lnSpc>
              <a:spcPct val="90000"/>
            </a:lnSpc>
            <a:spcBef>
              <a:spcPct val="0"/>
            </a:spcBef>
            <a:spcAft>
              <a:spcPct val="35000"/>
            </a:spcAft>
            <a:buNone/>
          </a:pPr>
          <a:r>
            <a:rPr lang="en-GB" sz="2500" b="1" kern="1200"/>
            <a:t>Also need to have some coding experience</a:t>
          </a:r>
          <a:endParaRPr lang="en-US" sz="2500" kern="1200"/>
        </a:p>
      </dsp:txBody>
      <dsp:txXfrm>
        <a:off x="1634867" y="3539279"/>
        <a:ext cx="5182307" cy="1415469"/>
      </dsp:txXfrm>
    </dsp:sp>
    <dsp:sp modelId="{6C064A6A-3C3A-4F6B-BC06-D5C9B18ABC31}">
      <dsp:nvSpPr>
        <dsp:cNvPr id="0" name=""/>
        <dsp:cNvSpPr/>
      </dsp:nvSpPr>
      <dsp:spPr>
        <a:xfrm>
          <a:off x="6817175" y="3539279"/>
          <a:ext cx="4699063" cy="14154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9804" tIns="149804" rIns="149804" bIns="149804" numCol="1" spcCol="1270" anchor="ctr" anchorCtr="0">
          <a:noAutofit/>
        </a:bodyPr>
        <a:lstStyle/>
        <a:p>
          <a:pPr marL="0" lvl="0" indent="0" algn="l" defTabSz="800100">
            <a:lnSpc>
              <a:spcPct val="90000"/>
            </a:lnSpc>
            <a:spcBef>
              <a:spcPct val="0"/>
            </a:spcBef>
            <a:spcAft>
              <a:spcPct val="35000"/>
            </a:spcAft>
            <a:buNone/>
          </a:pPr>
          <a:r>
            <a:rPr lang="en-GB" sz="1800" kern="1200"/>
            <a:t>Python, C# or Java?</a:t>
          </a:r>
          <a:endParaRPr lang="en-US" sz="1800" kern="1200"/>
        </a:p>
      </dsp:txBody>
      <dsp:txXfrm>
        <a:off x="6817175" y="3539279"/>
        <a:ext cx="4699063" cy="14154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889B7C-17F3-45F7-8ACE-4DEBA60F92B3}">
      <dsp:nvSpPr>
        <dsp:cNvPr id="0" name=""/>
        <dsp:cNvSpPr/>
      </dsp:nvSpPr>
      <dsp:spPr>
        <a:xfrm>
          <a:off x="0" y="347826"/>
          <a:ext cx="11516239" cy="1449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16560" rIns="89378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Review HTML, CSS and JavaScript</a:t>
          </a:r>
          <a:endParaRPr lang="en-US" sz="2000" kern="1200" dirty="0"/>
        </a:p>
        <a:p>
          <a:pPr marL="228600" lvl="1" indent="-228600" algn="l" defTabSz="889000">
            <a:lnSpc>
              <a:spcPct val="90000"/>
            </a:lnSpc>
            <a:spcBef>
              <a:spcPct val="0"/>
            </a:spcBef>
            <a:spcAft>
              <a:spcPct val="15000"/>
            </a:spcAft>
            <a:buChar char="•"/>
          </a:pPr>
          <a:r>
            <a:rPr lang="en-GB" sz="2000" kern="1200" dirty="0"/>
            <a:t>Responsive web application development</a:t>
          </a:r>
          <a:br>
            <a:rPr lang="en-GB" sz="2000" kern="1200" dirty="0"/>
          </a:br>
          <a:endParaRPr lang="en-US" sz="2000" kern="1200" dirty="0"/>
        </a:p>
      </dsp:txBody>
      <dsp:txXfrm>
        <a:off x="0" y="347826"/>
        <a:ext cx="11516239" cy="1449000"/>
      </dsp:txXfrm>
    </dsp:sp>
    <dsp:sp modelId="{967B7B33-E504-4B97-BDE8-14B0EA4CF1F1}">
      <dsp:nvSpPr>
        <dsp:cNvPr id="0" name=""/>
        <dsp:cNvSpPr/>
      </dsp:nvSpPr>
      <dsp:spPr>
        <a:xfrm>
          <a:off x="575811" y="52626"/>
          <a:ext cx="8061367"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889000">
            <a:lnSpc>
              <a:spcPct val="90000"/>
            </a:lnSpc>
            <a:spcBef>
              <a:spcPct val="0"/>
            </a:spcBef>
            <a:spcAft>
              <a:spcPct val="35000"/>
            </a:spcAft>
            <a:buNone/>
          </a:pPr>
          <a:r>
            <a:rPr lang="en-GB" sz="2000" b="1" kern="1200"/>
            <a:t>Day 1</a:t>
          </a:r>
          <a:endParaRPr lang="en-US" sz="2000" kern="1200"/>
        </a:p>
      </dsp:txBody>
      <dsp:txXfrm>
        <a:off x="604632" y="81447"/>
        <a:ext cx="8003725" cy="532758"/>
      </dsp:txXfrm>
    </dsp:sp>
    <dsp:sp modelId="{0AB19F74-8217-40A8-BA86-7839126BF35C}">
      <dsp:nvSpPr>
        <dsp:cNvPr id="0" name=""/>
        <dsp:cNvSpPr/>
      </dsp:nvSpPr>
      <dsp:spPr>
        <a:xfrm>
          <a:off x="0" y="2200027"/>
          <a:ext cx="11516239" cy="14490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16560" rIns="89378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Learn React by example</a:t>
          </a:r>
          <a:endParaRPr lang="en-US" sz="2000" kern="1200" dirty="0"/>
        </a:p>
        <a:p>
          <a:pPr marL="228600" lvl="1" indent="-228600" algn="l" defTabSz="889000">
            <a:lnSpc>
              <a:spcPct val="90000"/>
            </a:lnSpc>
            <a:spcBef>
              <a:spcPct val="0"/>
            </a:spcBef>
            <a:spcAft>
              <a:spcPct val="15000"/>
            </a:spcAft>
            <a:buChar char="•"/>
          </a:pPr>
          <a:r>
            <a:rPr lang="en-GB" sz="2000" kern="1200"/>
            <a:t>Follow-the-trainer exercise</a:t>
          </a:r>
          <a:br>
            <a:rPr lang="en-GB" sz="2000" kern="1200"/>
          </a:br>
          <a:endParaRPr lang="en-US" sz="2000" kern="1200"/>
        </a:p>
      </dsp:txBody>
      <dsp:txXfrm>
        <a:off x="0" y="2200027"/>
        <a:ext cx="11516239" cy="1449000"/>
      </dsp:txXfrm>
    </dsp:sp>
    <dsp:sp modelId="{732B8D5F-506F-424D-9275-E0DD685BA488}">
      <dsp:nvSpPr>
        <dsp:cNvPr id="0" name=""/>
        <dsp:cNvSpPr/>
      </dsp:nvSpPr>
      <dsp:spPr>
        <a:xfrm>
          <a:off x="575811" y="1904827"/>
          <a:ext cx="8061367"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889000">
            <a:lnSpc>
              <a:spcPct val="90000"/>
            </a:lnSpc>
            <a:spcBef>
              <a:spcPct val="0"/>
            </a:spcBef>
            <a:spcAft>
              <a:spcPct val="35000"/>
            </a:spcAft>
            <a:buNone/>
          </a:pPr>
          <a:r>
            <a:rPr lang="en-GB" sz="2000" b="1" kern="1200"/>
            <a:t>Day 2</a:t>
          </a:r>
          <a:endParaRPr lang="en-US" sz="2000" kern="1200"/>
        </a:p>
      </dsp:txBody>
      <dsp:txXfrm>
        <a:off x="604632" y="1933648"/>
        <a:ext cx="8003725" cy="532758"/>
      </dsp:txXfrm>
    </dsp:sp>
    <dsp:sp modelId="{AB7AF5E9-89E6-4750-9F32-58FCE5B711EB}">
      <dsp:nvSpPr>
        <dsp:cNvPr id="0" name=""/>
        <dsp:cNvSpPr/>
      </dsp:nvSpPr>
      <dsp:spPr>
        <a:xfrm>
          <a:off x="0" y="4052227"/>
          <a:ext cx="11516239" cy="8505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93788" tIns="416560" rIns="89378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Create your own React based site</a:t>
          </a:r>
          <a:endParaRPr lang="en-US" sz="2000" kern="1200"/>
        </a:p>
      </dsp:txBody>
      <dsp:txXfrm>
        <a:off x="0" y="4052227"/>
        <a:ext cx="11516239" cy="850500"/>
      </dsp:txXfrm>
    </dsp:sp>
    <dsp:sp modelId="{3AEA8F13-2C2B-46BF-B6DE-60F13251DEEB}">
      <dsp:nvSpPr>
        <dsp:cNvPr id="0" name=""/>
        <dsp:cNvSpPr/>
      </dsp:nvSpPr>
      <dsp:spPr>
        <a:xfrm>
          <a:off x="575811" y="3757027"/>
          <a:ext cx="8061367" cy="5904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700" tIns="0" rIns="304700" bIns="0" numCol="1" spcCol="1270" anchor="ctr" anchorCtr="0">
          <a:noAutofit/>
        </a:bodyPr>
        <a:lstStyle/>
        <a:p>
          <a:pPr marL="0" lvl="0" indent="0" algn="l" defTabSz="889000">
            <a:lnSpc>
              <a:spcPct val="90000"/>
            </a:lnSpc>
            <a:spcBef>
              <a:spcPct val="0"/>
            </a:spcBef>
            <a:spcAft>
              <a:spcPct val="35000"/>
            </a:spcAft>
            <a:buNone/>
          </a:pPr>
          <a:r>
            <a:rPr lang="en-GB" sz="2000" b="1" kern="1200"/>
            <a:t>Day 3</a:t>
          </a:r>
          <a:endParaRPr lang="en-US" sz="2000" kern="1200"/>
        </a:p>
      </dsp:txBody>
      <dsp:txXfrm>
        <a:off x="604632" y="3785848"/>
        <a:ext cx="8003725"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EF3D94-DB8D-4114-8156-A4BA8178791E}">
      <dsp:nvSpPr>
        <dsp:cNvPr id="0" name=""/>
        <dsp:cNvSpPr/>
      </dsp:nvSpPr>
      <dsp:spPr>
        <a:xfrm>
          <a:off x="0" y="65342"/>
          <a:ext cx="6189662" cy="685876"/>
        </a:xfrm>
        <a:prstGeom prst="roundRect">
          <a:avLst/>
        </a:prstGeom>
        <a:solidFill>
          <a:schemeClr val="tx2">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Name</a:t>
          </a:r>
          <a:endParaRPr lang="en-GB" sz="2800" kern="1200" dirty="0"/>
        </a:p>
      </dsp:txBody>
      <dsp:txXfrm>
        <a:off x="33482" y="98824"/>
        <a:ext cx="6122698" cy="618912"/>
      </dsp:txXfrm>
    </dsp:sp>
    <dsp:sp modelId="{C8FEB910-3E68-4251-9241-C6045355B349}">
      <dsp:nvSpPr>
        <dsp:cNvPr id="0" name=""/>
        <dsp:cNvSpPr/>
      </dsp:nvSpPr>
      <dsp:spPr>
        <a:xfrm>
          <a:off x="0" y="994175"/>
          <a:ext cx="6189662" cy="776331"/>
        </a:xfrm>
        <a:prstGeom prst="roundRect">
          <a:avLst/>
        </a:prstGeom>
        <a:solidFill>
          <a:schemeClr val="accent4">
            <a:lumMod val="5000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Employer</a:t>
          </a:r>
          <a:r>
            <a:rPr lang="en-GB" sz="2800" b="0" i="0" kern="1200" dirty="0"/>
            <a:t>, how long since you started</a:t>
          </a:r>
          <a:endParaRPr lang="en-GB" sz="2800" b="0" kern="1200" dirty="0"/>
        </a:p>
      </dsp:txBody>
      <dsp:txXfrm>
        <a:off x="37897" y="1032072"/>
        <a:ext cx="6113868" cy="700537"/>
      </dsp:txXfrm>
    </dsp:sp>
    <dsp:sp modelId="{263D0740-6CE5-42E1-B030-80251C8D0721}">
      <dsp:nvSpPr>
        <dsp:cNvPr id="0" name=""/>
        <dsp:cNvSpPr/>
      </dsp:nvSpPr>
      <dsp:spPr>
        <a:xfrm>
          <a:off x="0" y="2137036"/>
          <a:ext cx="6189662" cy="711623"/>
        </a:xfrm>
        <a:prstGeom prst="roundRect">
          <a:avLst/>
        </a:prstGeom>
        <a:solidFill>
          <a:schemeClr val="accent2">
            <a:hueOff val="6793738"/>
            <a:satOff val="-5558"/>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Done the pre-course studies?</a:t>
          </a:r>
          <a:endParaRPr lang="en-GB" sz="3200" b="1" kern="1200" dirty="0"/>
        </a:p>
      </dsp:txBody>
      <dsp:txXfrm>
        <a:off x="34739" y="2171775"/>
        <a:ext cx="6120184" cy="642145"/>
      </dsp:txXfrm>
    </dsp:sp>
    <dsp:sp modelId="{B1EB06FF-0746-4144-8465-38F809D6FB0C}">
      <dsp:nvSpPr>
        <dsp:cNvPr id="0" name=""/>
        <dsp:cNvSpPr/>
      </dsp:nvSpPr>
      <dsp:spPr>
        <a:xfrm>
          <a:off x="0" y="3102432"/>
          <a:ext cx="6189662" cy="876072"/>
        </a:xfrm>
        <a:prstGeom prst="roundRect">
          <a:avLst/>
        </a:prstGeom>
        <a:solidFill>
          <a:schemeClr val="accent2">
            <a:hueOff val="10190607"/>
            <a:satOff val="-8337"/>
            <a:lumOff val="294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solidFill>
                <a:schemeClr val="tx1"/>
              </a:solidFill>
            </a:rPr>
            <a:t>Web Development Experience</a:t>
          </a:r>
          <a:br>
            <a:rPr lang="en-GB" sz="2000" b="1" i="0" kern="1200" dirty="0">
              <a:solidFill>
                <a:schemeClr val="tx1"/>
              </a:solidFill>
            </a:rPr>
          </a:br>
          <a:r>
            <a:rPr lang="en-GB" sz="2000" b="1" kern="1200" dirty="0">
              <a:solidFill>
                <a:srgbClr val="C00000"/>
              </a:solidFill>
            </a:rPr>
            <a:t>HTML, CSS, JavaScript, React, Other</a:t>
          </a:r>
        </a:p>
      </dsp:txBody>
      <dsp:txXfrm>
        <a:off x="42766" y="3145198"/>
        <a:ext cx="6104130" cy="790540"/>
      </dsp:txXfrm>
    </dsp:sp>
    <dsp:sp modelId="{C351F5B9-A186-49D1-A3B8-2891ACD7F827}">
      <dsp:nvSpPr>
        <dsp:cNvPr id="0" name=""/>
        <dsp:cNvSpPr/>
      </dsp:nvSpPr>
      <dsp:spPr>
        <a:xfrm>
          <a:off x="0" y="4172823"/>
          <a:ext cx="6189662" cy="716727"/>
        </a:xfrm>
        <a:prstGeom prst="roundRect">
          <a:avLst/>
        </a:prstGeom>
        <a:solidFill>
          <a:schemeClr val="accent2">
            <a:hueOff val="13587476"/>
            <a:satOff val="-11116"/>
            <a:lumOff val="3922"/>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i="0" kern="1200" dirty="0"/>
            <a:t>Something you like to do for fun</a:t>
          </a:r>
          <a:endParaRPr lang="en-GB" sz="2800" kern="1200" dirty="0"/>
        </a:p>
      </dsp:txBody>
      <dsp:txXfrm>
        <a:off x="34988" y="4207811"/>
        <a:ext cx="6119686" cy="64675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F08F72-D084-4C96-B297-285B2ED0D15C}" type="datetimeFigureOut">
              <a:rPr lang="en-GB" smtClean="0"/>
              <a:t>16/11/2025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E1F5F-BEC2-48D5-A890-C07C79853E26}" type="slidenum">
              <a:rPr lang="en-GB" smtClean="0"/>
              <a:t>‹#›</a:t>
            </a:fld>
            <a:endParaRPr lang="en-GB"/>
          </a:p>
        </p:txBody>
      </p:sp>
    </p:spTree>
    <p:extLst>
      <p:ext uri="{BB962C8B-B14F-4D97-AF65-F5344CB8AC3E}">
        <p14:creationId xmlns:p14="http://schemas.microsoft.com/office/powerpoint/2010/main" val="1394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48901C6-1DA1-FB44-ABEE-06A0FEB7738E}" type="slidenum">
              <a:rPr lang="en-GB" smtClean="0"/>
              <a:pPr/>
              <a:t>1</a:t>
            </a:fld>
            <a:endParaRPr lang="en-GB"/>
          </a:p>
        </p:txBody>
      </p:sp>
    </p:spTree>
    <p:extLst>
      <p:ext uri="{BB962C8B-B14F-4D97-AF65-F5344CB8AC3E}">
        <p14:creationId xmlns:p14="http://schemas.microsoft.com/office/powerpoint/2010/main" val="2613327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548901C6-1DA1-FB44-ABEE-06A0FEB7738E}" type="slidenum">
              <a:rPr lang="en-GB" smtClean="0"/>
              <a:pPr/>
              <a:t>2</a:t>
            </a:fld>
            <a:endParaRPr lang="en-GB"/>
          </a:p>
        </p:txBody>
      </p:sp>
    </p:spTree>
    <p:extLst>
      <p:ext uri="{BB962C8B-B14F-4D97-AF65-F5344CB8AC3E}">
        <p14:creationId xmlns:p14="http://schemas.microsoft.com/office/powerpoint/2010/main" val="1703801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dirty="0">
                <a:solidFill>
                  <a:srgbClr val="202124"/>
                </a:solidFill>
                <a:effectLst/>
                <a:latin typeface="arial" panose="020B0604020202020204" pitchFamily="34" charset="0"/>
              </a:rPr>
              <a:t>Microsoft Technology Associate </a:t>
            </a:r>
            <a:endParaRPr lang="en-IN"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3</a:t>
            </a:fld>
            <a:endParaRPr lang="en-GB"/>
          </a:p>
        </p:txBody>
      </p:sp>
    </p:spTree>
    <p:extLst>
      <p:ext uri="{BB962C8B-B14F-4D97-AF65-F5344CB8AC3E}">
        <p14:creationId xmlns:p14="http://schemas.microsoft.com/office/powerpoint/2010/main" val="2793423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548901C6-1DA1-FB44-ABEE-06A0FEB7738E}" type="slidenum">
              <a:rPr lang="en-GB" smtClean="0"/>
              <a:pPr/>
              <a:t>4</a:t>
            </a:fld>
            <a:endParaRPr lang="en-GB"/>
          </a:p>
        </p:txBody>
      </p:sp>
    </p:spTree>
    <p:extLst>
      <p:ext uri="{BB962C8B-B14F-4D97-AF65-F5344CB8AC3E}">
        <p14:creationId xmlns:p14="http://schemas.microsoft.com/office/powerpoint/2010/main" val="1629583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B18EF-891D-645C-9CEB-CDB34100D8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9B5894-3190-2360-19A6-01C79B95D4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DAE62-7A35-9935-2DB1-46112C87EF2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7FA9BF2-D3AF-B1A4-6BE3-80FE6C18090A}"/>
              </a:ext>
            </a:extLst>
          </p:cNvPr>
          <p:cNvSpPr>
            <a:spLocks noGrp="1"/>
          </p:cNvSpPr>
          <p:nvPr>
            <p:ph type="sldNum" sz="quarter" idx="5"/>
          </p:nvPr>
        </p:nvSpPr>
        <p:spPr/>
        <p:txBody>
          <a:bodyPr/>
          <a:lstStyle/>
          <a:p>
            <a:fld id="{548901C6-1DA1-FB44-ABEE-06A0FEB7738E}" type="slidenum">
              <a:rPr lang="en-GB" smtClean="0"/>
              <a:pPr/>
              <a:t>6</a:t>
            </a:fld>
            <a:endParaRPr lang="en-GB"/>
          </a:p>
        </p:txBody>
      </p:sp>
    </p:spTree>
    <p:extLst>
      <p:ext uri="{BB962C8B-B14F-4D97-AF65-F5344CB8AC3E}">
        <p14:creationId xmlns:p14="http://schemas.microsoft.com/office/powerpoint/2010/main" val="606083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course is presented as an instructor led training (ILT) course, which means that it is comprised of:</a:t>
            </a:r>
          </a:p>
          <a:p>
            <a:pPr marL="171450" indent="-171450">
              <a:buFont typeface="Wingdings" panose="05000000000000000000" pitchFamily="2" charset="2"/>
              <a:buChar char="§"/>
            </a:pPr>
            <a:r>
              <a:rPr lang="en-GB" dirty="0"/>
              <a:t>Teaching sessions, where the instructor will explain aspects of web development</a:t>
            </a:r>
          </a:p>
          <a:p>
            <a:pPr marL="171450" indent="-171450">
              <a:buFont typeface="Wingdings" panose="05000000000000000000" pitchFamily="2" charset="2"/>
              <a:buChar char="§"/>
            </a:pPr>
            <a:r>
              <a:rPr lang="en-GB" dirty="0"/>
              <a:t>Hands on labs, where you have the opportunity to put your new knowledge into practice but you will be led step by step</a:t>
            </a:r>
          </a:p>
          <a:p>
            <a:pPr marL="171450" indent="-171450">
              <a:buFont typeface="Wingdings" panose="05000000000000000000" pitchFamily="2" charset="2"/>
              <a:buChar char="§"/>
            </a:pPr>
            <a:r>
              <a:rPr lang="en-GB" dirty="0"/>
              <a:t>Interspersed with labs will be ‘Coding Practices’,</a:t>
            </a:r>
            <a:r>
              <a:rPr lang="en-GB" baseline="0" dirty="0"/>
              <a:t> get this problem solved, here are some hints and tips</a:t>
            </a:r>
            <a:endParaRPr lang="en-GB" dirty="0"/>
          </a:p>
          <a:p>
            <a:pPr marL="171450" indent="-171450">
              <a:buFont typeface="Wingdings" panose="05000000000000000000" pitchFamily="2" charset="2"/>
              <a:buChar char="§"/>
            </a:pPr>
            <a:r>
              <a:rPr lang="en-GB" dirty="0"/>
              <a:t>Question and review sessions, which provide a framework for testing what you have learnt</a:t>
            </a:r>
          </a:p>
          <a:p>
            <a:pPr marL="171450" indent="-171450">
              <a:buFont typeface="Wingdings" panose="05000000000000000000" pitchFamily="2" charset="2"/>
              <a:buChar char="§"/>
            </a:pPr>
            <a:r>
              <a:rPr lang="en-GB" dirty="0"/>
              <a:t>Moments where you teach yourself (maybe by googling!)</a:t>
            </a:r>
          </a:p>
          <a:p>
            <a:pPr marL="171450" indent="-171450">
              <a:buFont typeface="Wingdings" panose="05000000000000000000" pitchFamily="2" charset="2"/>
              <a:buChar char="§"/>
            </a:pPr>
            <a:r>
              <a:rPr lang="en-GB" dirty="0"/>
              <a:t>From time to time there will be some assessed assignments (to make sure that you’re on track) and that will count towards your final qualification</a:t>
            </a:r>
          </a:p>
          <a:p>
            <a:pPr lvl="1"/>
            <a:endParaRPr lang="en-GB" dirty="0"/>
          </a:p>
          <a:p>
            <a:r>
              <a:rPr lang="en-GB" dirty="0"/>
              <a:t>You also have all of the slides, with some additional commentary, to take away with you (you're reading this at the moment). You also have a Hands on Lab guide book, which provides you with instructions for the Labs.</a:t>
            </a:r>
          </a:p>
        </p:txBody>
      </p:sp>
      <p:sp>
        <p:nvSpPr>
          <p:cNvPr id="4" name="Slide Number Placeholder 3"/>
          <p:cNvSpPr>
            <a:spLocks noGrp="1"/>
          </p:cNvSpPr>
          <p:nvPr>
            <p:ph type="sldNum" sz="quarter" idx="10"/>
          </p:nvPr>
        </p:nvSpPr>
        <p:spPr/>
        <p:txBody>
          <a:bodyPr/>
          <a:lstStyle/>
          <a:p>
            <a:fld id="{548901C6-1DA1-FB44-ABEE-06A0FEB7738E}" type="slidenum">
              <a:rPr lang="en-GB" smtClean="0"/>
              <a:pPr/>
              <a:t>7</a:t>
            </a:fld>
            <a:endParaRPr lang="en-GB"/>
          </a:p>
        </p:txBody>
      </p:sp>
    </p:spTree>
    <p:extLst>
      <p:ext uri="{BB962C8B-B14F-4D97-AF65-F5344CB8AC3E}">
        <p14:creationId xmlns:p14="http://schemas.microsoft.com/office/powerpoint/2010/main" val="2360817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Questions, both from you and your</a:t>
            </a:r>
            <a:r>
              <a:rPr lang="en-GB" baseline="0" dirty="0"/>
              <a:t> tutor</a:t>
            </a:r>
            <a:r>
              <a:rPr lang="en-GB" dirty="0"/>
              <a:t>, form the backbone of the course. Please use the opportunity of having a tutor in the room to ask questions. Please also note that he or she might not be able to instantly answer every question (they are human, after all), so bear with them if they need a little bit of time to think about the answer.</a:t>
            </a:r>
          </a:p>
          <a:p>
            <a:endParaRPr lang="en-GB" dirty="0"/>
          </a:p>
          <a:p>
            <a:r>
              <a:rPr lang="en-GB" dirty="0"/>
              <a:t>Similarly, questions are an important tool for the instructor to confirm that you are gathering in the material, so please participate during Q&amp;A sessions.</a:t>
            </a:r>
          </a:p>
          <a:p>
            <a:endParaRPr lang="en-GB" dirty="0"/>
          </a:p>
          <a:p>
            <a:r>
              <a:rPr lang="en-GB" dirty="0"/>
              <a:t>Our experience shows us that it is common for course apprentices to quietly sit there, desperately wishing to ask a question but feeling that they might be holding up the course for other delegates. Don't worry! You would be surprised the number of times that a whole group of people will say "I was going to ask that!" after a question has been raised.</a:t>
            </a:r>
          </a:p>
        </p:txBody>
      </p:sp>
      <p:sp>
        <p:nvSpPr>
          <p:cNvPr id="4" name="Slide Number Placeholder 3"/>
          <p:cNvSpPr>
            <a:spLocks noGrp="1"/>
          </p:cNvSpPr>
          <p:nvPr>
            <p:ph type="sldNum" sz="quarter" idx="5"/>
          </p:nvPr>
        </p:nvSpPr>
        <p:spPr/>
        <p:txBody>
          <a:bodyPr/>
          <a:lstStyle/>
          <a:p>
            <a:fld id="{548901C6-1DA1-FB44-ABEE-06A0FEB7738E}" type="slidenum">
              <a:rPr lang="en-GB" smtClean="0"/>
              <a:pPr/>
              <a:t>8</a:t>
            </a:fld>
            <a:endParaRPr lang="en-GB"/>
          </a:p>
        </p:txBody>
      </p:sp>
    </p:spTree>
    <p:extLst>
      <p:ext uri="{BB962C8B-B14F-4D97-AF65-F5344CB8AC3E}">
        <p14:creationId xmlns:p14="http://schemas.microsoft.com/office/powerpoint/2010/main" val="707251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png"/><Relationship Id="rId1" Type="http://schemas.openxmlformats.org/officeDocument/2006/relationships/slideMaster" Target="../slideMasters/slideMaster16.xml"/><Relationship Id="rId5" Type="http://schemas.openxmlformats.org/officeDocument/2006/relationships/image" Target="../media/image22.png"/><Relationship Id="rId4" Type="http://schemas.openxmlformats.org/officeDocument/2006/relationships/image" Target="../media/image100.emf"/></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1.png"/><Relationship Id="rId1" Type="http://schemas.openxmlformats.org/officeDocument/2006/relationships/slideMaster" Target="../slideMasters/slideMaster1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2.png"/><Relationship Id="rId1" Type="http://schemas.openxmlformats.org/officeDocument/2006/relationships/slideMaster" Target="../slideMasters/slideMaster1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3.png"/><Relationship Id="rId1" Type="http://schemas.openxmlformats.org/officeDocument/2006/relationships/slideMaster" Target="../slideMasters/slideMaster1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png"/><Relationship Id="rId1" Type="http://schemas.openxmlformats.org/officeDocument/2006/relationships/slideMaster" Target="../slideMasters/slideMaster17.xml"/><Relationship Id="rId5" Type="http://schemas.openxmlformats.org/officeDocument/2006/relationships/image" Target="../media/image22.png"/><Relationship Id="rId4" Type="http://schemas.openxmlformats.org/officeDocument/2006/relationships/image" Target="../media/image106.emf"/></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7.png"/><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8.png"/><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09.png"/><Relationship Id="rId1" Type="http://schemas.openxmlformats.org/officeDocument/2006/relationships/slideMaster" Target="../slideMasters/slideMaster17.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image" Target="../media/image110.png"/><Relationship Id="rId1" Type="http://schemas.openxmlformats.org/officeDocument/2006/relationships/slideMaster" Target="../slideMasters/slideMaster18.xml"/><Relationship Id="rId5" Type="http://schemas.openxmlformats.org/officeDocument/2006/relationships/image" Target="../media/image22.png"/><Relationship Id="rId4" Type="http://schemas.openxmlformats.org/officeDocument/2006/relationships/image" Target="../media/image112.emf"/></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3.png"/><Relationship Id="rId1" Type="http://schemas.openxmlformats.org/officeDocument/2006/relationships/slideMaster" Target="../slideMasters/slideMaster18.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4.png"/><Relationship Id="rId1" Type="http://schemas.openxmlformats.org/officeDocument/2006/relationships/slideMaster" Target="../slideMasters/slideMaster18.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15.png"/><Relationship Id="rId1" Type="http://schemas.openxmlformats.org/officeDocument/2006/relationships/slideMaster" Target="../slideMasters/slideMaster1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8.emf"/><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Master" Target="../slideMasters/slideMaster4.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4.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4.xml"/><Relationship Id="rId4" Type="http://schemas.openxmlformats.org/officeDocument/2006/relationships/image" Target="../media/image2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22.png"/><Relationship Id="rId2" Type="http://schemas.openxmlformats.org/officeDocument/2006/relationships/image" Target="../media/image29.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6.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8.emf"/><Relationship Id="rId7" Type="http://schemas.openxmlformats.org/officeDocument/2006/relationships/image" Target="../media/image22.png"/><Relationship Id="rId2" Type="http://schemas.openxmlformats.org/officeDocument/2006/relationships/image" Target="../media/image37.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9.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7.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7.xml"/><Relationship Id="rId4"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2.emf"/><Relationship Id="rId7" Type="http://schemas.openxmlformats.org/officeDocument/2006/relationships/image" Target="../media/image22.png"/><Relationship Id="rId2" Type="http://schemas.openxmlformats.org/officeDocument/2006/relationships/image" Target="../media/image41.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3.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8.xml"/><Relationship Id="rId4"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6.emf"/><Relationship Id="rId7" Type="http://schemas.openxmlformats.org/officeDocument/2006/relationships/image" Target="../media/image22.png"/><Relationship Id="rId2"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9.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9.xml"/><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8.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22.png"/><Relationship Id="rId2" Type="http://schemas.openxmlformats.org/officeDocument/2006/relationships/image" Target="../media/image49.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1.emf"/><Relationship Id="rId7"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Master" Target="../slideMasters/slideMaster10.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Master" Target="../slideMasters/slideMaster10.xml"/><Relationship Id="rId4"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2.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png"/><Relationship Id="rId1" Type="http://schemas.openxmlformats.org/officeDocument/2006/relationships/slideMaster" Target="../slideMasters/slideMaster11.xml"/><Relationship Id="rId4" Type="http://schemas.openxmlformats.org/officeDocument/2006/relationships/image" Target="../media/image5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Master" Target="../slideMasters/slideMaster11.xml"/><Relationship Id="rId4" Type="http://schemas.openxmlformats.org/officeDocument/2006/relationships/image" Target="../media/image68.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Master" Target="../slideMasters/slideMaster12.xml"/><Relationship Id="rId5" Type="http://schemas.openxmlformats.org/officeDocument/2006/relationships/image" Target="../media/image22.png"/><Relationship Id="rId4" Type="http://schemas.openxmlformats.org/officeDocument/2006/relationships/image" Target="../media/image73.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4.png"/><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5.png"/><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6.png"/><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Master" Target="../slideMasters/slideMaster12.xml"/><Relationship Id="rId4" Type="http://schemas.openxmlformats.org/officeDocument/2006/relationships/image" Target="../media/image79.sv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png"/><Relationship Id="rId1" Type="http://schemas.openxmlformats.org/officeDocument/2006/relationships/slideMaster" Target="../slideMasters/slideMaster13.xml"/><Relationship Id="rId5" Type="http://schemas.openxmlformats.org/officeDocument/2006/relationships/image" Target="../media/image22.png"/><Relationship Id="rId4" Type="http://schemas.openxmlformats.org/officeDocument/2006/relationships/image" Target="../media/image82.emf"/></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Master" Target="../slideMasters/slideMaster14.xml"/><Relationship Id="rId5" Type="http://schemas.openxmlformats.org/officeDocument/2006/relationships/image" Target="../media/image22.png"/><Relationship Id="rId4" Type="http://schemas.openxmlformats.org/officeDocument/2006/relationships/image" Target="../media/image88.emf"/></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9.png"/><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0.png"/><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1.png"/><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png"/><Relationship Id="rId1" Type="http://schemas.openxmlformats.org/officeDocument/2006/relationships/slideMaster" Target="../slideMasters/slideMaster15.xml"/><Relationship Id="rId5" Type="http://schemas.openxmlformats.org/officeDocument/2006/relationships/image" Target="../media/image22.png"/><Relationship Id="rId4" Type="http://schemas.openxmlformats.org/officeDocument/2006/relationships/image" Target="../media/image94.emf"/></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5.png"/><Relationship Id="rId1" Type="http://schemas.openxmlformats.org/officeDocument/2006/relationships/slideMaster" Target="../slideMasters/slideMaster1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6.png"/><Relationship Id="rId1" Type="http://schemas.openxmlformats.org/officeDocument/2006/relationships/slideMaster" Target="../slideMasters/slideMaster1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97.png"/><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0.emf"/><Relationship Id="rId1" Type="http://schemas.openxmlformats.org/officeDocument/2006/relationships/slideMaster" Target="../slideMasters/slideMaster16.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usiness/Marketing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0" name="Picture 9" descr="A person holding an orange paper&#10;&#10;Description automatically generated">
            <a:extLst>
              <a:ext uri="{FF2B5EF4-FFF2-40B4-BE49-F238E27FC236}">
                <a16:creationId xmlns:a16="http://schemas.microsoft.com/office/drawing/2014/main" id="{04697691-3082-2ECF-DAB8-FE29E8E66DDD}"/>
              </a:ex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rcRect l="16320" r="29534" b="1793"/>
          <a:stretch/>
        </p:blipFill>
        <p:spPr>
          <a:xfrm>
            <a:off x="6528390"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91237393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ech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tablet&#10;&#10;Description automatically generated">
            <a:extLst>
              <a:ext uri="{FF2B5EF4-FFF2-40B4-BE49-F238E27FC236}">
                <a16:creationId xmlns:a16="http://schemas.microsoft.com/office/drawing/2014/main" id="{05346C35-9053-75E7-9332-A8F5F094B785}"/>
              </a:ext>
            </a:extLst>
          </p:cNvPr>
          <p:cNvPicPr>
            <a:picLocks noChangeAspect="1"/>
          </p:cNvPicPr>
          <p:nvPr userDrawn="1"/>
        </p:nvPicPr>
        <p:blipFill>
          <a:blip r:embed="rId2">
            <a:extLst>
              <a:ext uri="{28A0092B-C50C-407E-A947-70E740481C1C}">
                <a14:useLocalDpi xmlns:a14="http://schemas.microsoft.com/office/drawing/2010/main" val="0"/>
              </a:ext>
            </a:extLst>
          </a:blip>
          <a:srcRect l="26995" r="18740"/>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83798060"/>
      </p:ext>
    </p:extLst>
  </p:cSld>
  <p:clrMapOvr>
    <a:masterClrMapping/>
  </p:clrMapOvr>
  <p:extLst>
    <p:ext uri="{DCECCB84-F9BA-43D5-87BE-67443E8EF086}">
      <p15:sldGuideLst xmlns:p15="http://schemas.microsoft.com/office/powerpoint/2012/main"/>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Orang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55AB4C9-59BC-E224-FFFD-9DB88A07DD68}"/>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9D352A76-8A6F-211C-DD74-EAF5EB388BEA}"/>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5754DA5-0BF1-D01C-3093-2696272DADE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218898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Orange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BB01192-B93C-B441-2C51-0090D44614C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733211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Orang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9F417E-049D-9F48-46F8-DD8F31C8E55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662826E8-5ACA-BF47-3E86-1B0C693CACAE}"/>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7D9F0EF-0BC7-6322-F985-33B73069575D}"/>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4602198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Orang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986A2FB5-0ABC-A1F1-BCBB-0E5B880F38D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948553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Orang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0C81A4E5-3F16-939E-5F18-58B9992D59E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6090935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Orang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30F107-C548-1F71-0328-0C05847A32E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506765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Orang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3A6BC58F-7098-6ED6-8197-0183DE87C74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98201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Green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D630461-FF09-AE3A-830B-60852F9A836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9304766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Green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3BBDAFE-3463-2F49-E910-4282224275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101860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Green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F5DD92F-2C07-73B9-B390-73B00479653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5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ech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looking at a computer&#10;&#10;Description automatically generated">
            <a:extLst>
              <a:ext uri="{FF2B5EF4-FFF2-40B4-BE49-F238E27FC236}">
                <a16:creationId xmlns:a16="http://schemas.microsoft.com/office/drawing/2014/main" id="{CC5C5D9A-DEE8-9D3C-2F3E-B017E0A73BAF}"/>
              </a:ext>
            </a:extLst>
          </p:cNvPr>
          <p:cNvPicPr>
            <a:picLocks noChangeAspect="1"/>
          </p:cNvPicPr>
          <p:nvPr userDrawn="1"/>
        </p:nvPicPr>
        <p:blipFill>
          <a:blip r:embed="rId2">
            <a:extLst>
              <a:ext uri="{28A0092B-C50C-407E-A947-70E740481C1C}">
                <a14:useLocalDpi xmlns:a14="http://schemas.microsoft.com/office/drawing/2010/main" val="0"/>
              </a:ext>
            </a:extLst>
          </a:blip>
          <a:srcRect l="24257" r="20636"/>
          <a:stretch/>
        </p:blipFill>
        <p:spPr>
          <a:xfrm>
            <a:off x="6528389" y="0"/>
            <a:ext cx="5663609"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4228679101"/>
      </p:ext>
    </p:extLst>
  </p:cSld>
  <p:clrMapOvr>
    <a:masterClrMapping/>
  </p:clrMapOvr>
  <p:extLst>
    <p:ext uri="{DCECCB84-F9BA-43D5-87BE-67443E8EF086}">
      <p15:sldGuideLst xmlns:p15="http://schemas.microsoft.com/office/powerpoint/2012/main"/>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Green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F8C62C48-B4FC-0C92-2FD2-2D4AACC4DD15}"/>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0AD711B9-F295-7F9C-3A4F-1116B45B62C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55278A0-C5E7-0F91-FA5D-B53388E5F65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240276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Green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C364825-0C99-1A6F-72FE-EBD3B38BDD1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6556119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Green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243CC-3824-5807-3C69-6EEB0749E73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2" name="Picture 1">
            <a:extLst>
              <a:ext uri="{FF2B5EF4-FFF2-40B4-BE49-F238E27FC236}">
                <a16:creationId xmlns:a16="http://schemas.microsoft.com/office/drawing/2014/main" id="{480F448F-030F-0DD7-92C5-68D5DB7D0C9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36002736-0B0C-97D2-6858-41E62A667891}"/>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09289571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Green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34FE57C0-8EB6-2F8A-9E5B-3DC9F8E1DE5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441722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Green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14E64E92-AD3E-BA76-4490-B706C44AC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76037272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Green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5363842-446F-A21D-AB60-B1E5997B0E0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262530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Green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C4EBBC7E-E4F7-506B-BF90-CAA82E82041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414722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66FDA6DA-A09B-E661-C701-83631A4422D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9475224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FB6E4D2-0D65-2FC1-182E-9DA3C208A6B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1532740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1008DA0-5295-D75C-0FE0-632E0C11E41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12798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Housekeeping">
    <p:bg>
      <p:bgPr>
        <a:solidFill>
          <a:schemeClr val="tx1"/>
        </a:solidFill>
        <a:effectLst/>
      </p:bgPr>
    </p:bg>
    <p:spTree>
      <p:nvGrpSpPr>
        <p:cNvPr id="1" name=""/>
        <p:cNvGrpSpPr/>
        <p:nvPr/>
      </p:nvGrpSpPr>
      <p:grpSpPr>
        <a:xfrm>
          <a:off x="0" y="0"/>
          <a:ext cx="0" cy="0"/>
          <a:chOff x="0" y="0"/>
          <a:chExt cx="0" cy="0"/>
        </a:xfrm>
      </p:grpSpPr>
      <p:sp>
        <p:nvSpPr>
          <p:cNvPr id="12" name="object 3">
            <a:extLst>
              <a:ext uri="{FF2B5EF4-FFF2-40B4-BE49-F238E27FC236}">
                <a16:creationId xmlns:a16="http://schemas.microsoft.com/office/drawing/2014/main" id="{3344A4B7-0EC8-AD4A-8611-5B12AB419DC2}"/>
              </a:ext>
            </a:extLst>
          </p:cNvPr>
          <p:cNvSpPr/>
          <p:nvPr userDrawn="1"/>
        </p:nvSpPr>
        <p:spPr>
          <a:xfrm>
            <a:off x="0" y="0"/>
            <a:ext cx="11808125" cy="4657785"/>
          </a:xfrm>
          <a:custGeom>
            <a:avLst/>
            <a:gdLst/>
            <a:ahLst/>
            <a:cxnLst/>
            <a:rect l="l" t="t" r="r" b="b"/>
            <a:pathLst>
              <a:path w="15645765" h="6171565">
                <a:moveTo>
                  <a:pt x="12954792" y="0"/>
                </a:moveTo>
                <a:lnTo>
                  <a:pt x="9989330" y="0"/>
                </a:lnTo>
                <a:lnTo>
                  <a:pt x="11612737" y="1621505"/>
                </a:lnTo>
                <a:lnTo>
                  <a:pt x="11603898" y="1638231"/>
                </a:lnTo>
                <a:lnTo>
                  <a:pt x="0" y="1638231"/>
                </a:lnTo>
                <a:lnTo>
                  <a:pt x="0" y="3701600"/>
                </a:lnTo>
                <a:lnTo>
                  <a:pt x="11623393" y="3701600"/>
                </a:lnTo>
                <a:lnTo>
                  <a:pt x="9157358" y="6164994"/>
                </a:lnTo>
                <a:lnTo>
                  <a:pt x="9229199" y="6169201"/>
                </a:lnTo>
                <a:lnTo>
                  <a:pt x="9246778" y="6169604"/>
                </a:lnTo>
                <a:lnTo>
                  <a:pt x="12044487" y="6171255"/>
                </a:lnTo>
                <a:lnTo>
                  <a:pt x="12085365" y="6167625"/>
                </a:lnTo>
                <a:lnTo>
                  <a:pt x="12120998" y="6156469"/>
                </a:lnTo>
                <a:lnTo>
                  <a:pt x="12153240" y="6137640"/>
                </a:lnTo>
                <a:lnTo>
                  <a:pt x="12183945" y="6110993"/>
                </a:lnTo>
                <a:lnTo>
                  <a:pt x="15546143" y="2748262"/>
                </a:lnTo>
                <a:lnTo>
                  <a:pt x="15566761" y="2730440"/>
                </a:lnTo>
                <a:lnTo>
                  <a:pt x="15590311" y="2713899"/>
                </a:lnTo>
                <a:lnTo>
                  <a:pt x="15616627" y="2696820"/>
                </a:lnTo>
                <a:lnTo>
                  <a:pt x="15645546" y="2677383"/>
                </a:lnTo>
                <a:lnTo>
                  <a:pt x="15617183" y="2654144"/>
                </a:lnTo>
                <a:lnTo>
                  <a:pt x="15594873" y="2636172"/>
                </a:lnTo>
                <a:lnTo>
                  <a:pt x="15577002" y="2621305"/>
                </a:lnTo>
                <a:lnTo>
                  <a:pt x="15561955" y="2607381"/>
                </a:lnTo>
                <a:lnTo>
                  <a:pt x="12954792" y="0"/>
                </a:lnTo>
                <a:close/>
              </a:path>
            </a:pathLst>
          </a:custGeom>
          <a:solidFill>
            <a:schemeClr val="tx2"/>
          </a:solidFill>
        </p:spPr>
        <p:txBody>
          <a:bodyPr wrap="square" lIns="0" tIns="0" rIns="0" bIns="0" rtlCol="0"/>
          <a:lstStyle/>
          <a:p>
            <a:endParaRPr sz="1029"/>
          </a:p>
        </p:txBody>
      </p:sp>
      <p:sp>
        <p:nvSpPr>
          <p:cNvPr id="11"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4784" y="3433680"/>
            <a:ext cx="5627171" cy="968987"/>
          </a:xfrm>
        </p:spPr>
        <p:txBody>
          <a:bodyPr anchor="t" anchorCtr="0">
            <a:noAutofit/>
          </a:bodyPr>
          <a:lstStyle>
            <a:lvl1pPr algn="l">
              <a:lnSpc>
                <a:spcPts val="6000"/>
              </a:lnSpc>
              <a:defRPr sz="3600">
                <a:solidFill>
                  <a:schemeClr val="bg1"/>
                </a:solidFill>
              </a:defRPr>
            </a:lvl1pPr>
          </a:lstStyle>
          <a:p>
            <a:r>
              <a:rPr lang="en-US" noProof="0"/>
              <a:t>Housekeeping</a:t>
            </a:r>
            <a:endParaRPr lang="en-GB" noProof="0" dirty="0"/>
          </a:p>
        </p:txBody>
      </p:sp>
      <p:sp>
        <p:nvSpPr>
          <p:cNvPr id="6" name="Text Placeholder 6"/>
          <p:cNvSpPr>
            <a:spLocks noGrp="1"/>
          </p:cNvSpPr>
          <p:nvPr>
            <p:ph type="body" sz="quarter" idx="12" hasCustomPrompt="1"/>
          </p:nvPr>
        </p:nvSpPr>
        <p:spPr>
          <a:xfrm>
            <a:off x="384784" y="4894524"/>
            <a:ext cx="5627171" cy="1186921"/>
          </a:xfrm>
        </p:spPr>
        <p:txBody>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a:solidFill>
                  <a:schemeClr val="bg1"/>
                </a:solidFill>
              </a:defRPr>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Tree>
    <p:extLst>
      <p:ext uri="{BB962C8B-B14F-4D97-AF65-F5344CB8AC3E}">
        <p14:creationId xmlns:p14="http://schemas.microsoft.com/office/powerpoint/2010/main" val="104881565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W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6AB3388-802E-7B9B-7386-5AF80CDF16C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473B3AC-AF7F-86D1-5DB4-7B53B835C9BE}"/>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B49F0CE-684B-DB8B-145F-C329BD62D35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638146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4E39C6B-D41F-5AD8-64AA-312B1C2E4368}"/>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582427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CA076-EDFD-D91F-15A9-688C5B09155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E343ED6A-BB5E-C793-4091-0F75D5BF67C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9638542B-692B-0B4A-EA75-7BC9459A2E46}"/>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6699012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A4F6843B-CBB4-1F01-0AEC-1BDA76C02CE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141813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C6084BB7-FD33-E999-BB00-95C0B46F38A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545398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87CA38A-68D0-CAE1-B333-86E61211039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3525073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21EB1F4-036A-EB96-EB90-23B4F28871B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216929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Overview or quotes 04">
    <p:spTree>
      <p:nvGrpSpPr>
        <p:cNvPr id="1" name=""/>
        <p:cNvGrpSpPr/>
        <p:nvPr/>
      </p:nvGrpSpPr>
      <p:grpSpPr>
        <a:xfrm>
          <a:off x="0" y="0"/>
          <a:ext cx="0" cy="0"/>
          <a:chOff x="0" y="0"/>
          <a:chExt cx="0" cy="0"/>
        </a:xfrm>
      </p:grpSpPr>
      <p:sp>
        <p:nvSpPr>
          <p:cNvPr id="6" name="Rectangle 5"/>
          <p:cNvSpPr/>
          <p:nvPr userDrawn="1"/>
        </p:nvSpPr>
        <p:spPr>
          <a:xfrm>
            <a:off x="-1" y="0"/>
            <a:ext cx="4070352" cy="6858000"/>
          </a:xfrm>
          <a:prstGeom prst="rect">
            <a:avLst/>
          </a:prstGeom>
          <a:solidFill>
            <a:srgbClr val="004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 Placeholder 4"/>
          <p:cNvSpPr>
            <a:spLocks noGrp="1"/>
          </p:cNvSpPr>
          <p:nvPr>
            <p:ph type="body" sz="quarter" idx="15" hasCustomPrompt="1"/>
          </p:nvPr>
        </p:nvSpPr>
        <p:spPr>
          <a:xfrm>
            <a:off x="5037137" y="1349984"/>
            <a:ext cx="6770688" cy="5119407"/>
          </a:xfrm>
        </p:spPr>
        <p:txBody>
          <a:bodyPr/>
          <a:lstStyle>
            <a:lvl1pPr marL="0" indent="0">
              <a:lnSpc>
                <a:spcPct val="100000"/>
              </a:lnSpc>
              <a:buFont typeface="Arial" panose="020B0604020202020204" pitchFamily="34" charset="0"/>
              <a:buNone/>
              <a:defRPr sz="2000" b="0"/>
            </a:lvl1pPr>
            <a:lvl2pPr marL="180000" indent="-180000">
              <a:lnSpc>
                <a:spcPct val="100000"/>
              </a:lnSpc>
              <a:buFont typeface="Arial" panose="020B0604020202020204" pitchFamily="34" charset="0"/>
              <a:buChar char="•"/>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sz="2000"/>
            </a:lvl4pPr>
            <a:lvl5pPr marL="180000" indent="-180000">
              <a:buFont typeface="Arial" panose="020B0604020202020204" pitchFamily="34" charset="0"/>
              <a:buChar char="•"/>
              <a:defRPr sz="2000"/>
            </a:lvl5pPr>
          </a:lstStyle>
          <a:p>
            <a:pPr lvl="0"/>
            <a:r>
              <a:rPr lang="en-US" dirty="0"/>
              <a:t>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reeform 12">
            <a:extLst>
              <a:ext uri="{FF2B5EF4-FFF2-40B4-BE49-F238E27FC236}">
                <a16:creationId xmlns:a16="http://schemas.microsoft.com/office/drawing/2014/main" id="{DF3D0604-3EEB-7547-A86F-8B3EFC40A3EC}"/>
              </a:ext>
            </a:extLst>
          </p:cNvPr>
          <p:cNvSpPr/>
          <p:nvPr userDrawn="1"/>
        </p:nvSpPr>
        <p:spPr>
          <a:xfrm>
            <a:off x="384784" y="4504759"/>
            <a:ext cx="4321328" cy="1964632"/>
          </a:xfrm>
          <a:custGeom>
            <a:avLst/>
            <a:gdLst>
              <a:gd name="connsiteX0" fmla="*/ 1010833 w 1009650"/>
              <a:gd name="connsiteY0" fmla="*/ 229067 h 457200"/>
              <a:gd name="connsiteX1" fmla="*/ 972733 w 1009650"/>
              <a:gd name="connsiteY1" fmla="*/ 246593 h 457200"/>
              <a:gd name="connsiteX2" fmla="*/ 768072 w 1009650"/>
              <a:gd name="connsiteY2" fmla="*/ 348701 h 457200"/>
              <a:gd name="connsiteX3" fmla="*/ 658853 w 1009650"/>
              <a:gd name="connsiteY3" fmla="*/ 435887 h 457200"/>
              <a:gd name="connsiteX4" fmla="*/ 625770 w 1009650"/>
              <a:gd name="connsiteY4" fmla="*/ 457159 h 457200"/>
              <a:gd name="connsiteX5" fmla="*/ 594020 w 1009650"/>
              <a:gd name="connsiteY5" fmla="*/ 447126 h 457200"/>
              <a:gd name="connsiteX6" fmla="*/ 591352 w 1009650"/>
              <a:gd name="connsiteY6" fmla="*/ 428076 h 457200"/>
              <a:gd name="connsiteX7" fmla="*/ 620117 w 1009650"/>
              <a:gd name="connsiteY7" fmla="*/ 377721 h 457200"/>
              <a:gd name="connsiteX8" fmla="*/ 677966 w 1009650"/>
              <a:gd name="connsiteY8" fmla="*/ 290281 h 457200"/>
              <a:gd name="connsiteX9" fmla="*/ 688507 w 1009650"/>
              <a:gd name="connsiteY9" fmla="*/ 269136 h 457200"/>
              <a:gd name="connsiteX10" fmla="*/ 674410 w 1009650"/>
              <a:gd name="connsiteY10" fmla="*/ 241704 h 457200"/>
              <a:gd name="connsiteX11" fmla="*/ 636310 w 1009650"/>
              <a:gd name="connsiteY11" fmla="*/ 240307 h 457200"/>
              <a:gd name="connsiteX12" fmla="*/ 469495 w 1009650"/>
              <a:gd name="connsiteY12" fmla="*/ 274597 h 457200"/>
              <a:gd name="connsiteX13" fmla="*/ 356846 w 1009650"/>
              <a:gd name="connsiteY13" fmla="*/ 325905 h 457200"/>
              <a:gd name="connsiteX14" fmla="*/ 235752 w 1009650"/>
              <a:gd name="connsiteY14" fmla="*/ 378864 h 457200"/>
              <a:gd name="connsiteX15" fmla="*/ 118468 w 1009650"/>
              <a:gd name="connsiteY15" fmla="*/ 386611 h 457200"/>
              <a:gd name="connsiteX16" fmla="*/ 4168 w 1009650"/>
              <a:gd name="connsiteY16" fmla="*/ 268882 h 457200"/>
              <a:gd name="connsiteX17" fmla="*/ 25186 w 1009650"/>
              <a:gd name="connsiteY17" fmla="*/ 136802 h 457200"/>
              <a:gd name="connsiteX18" fmla="*/ 149075 w 1009650"/>
              <a:gd name="connsiteY18" fmla="*/ 68476 h 457200"/>
              <a:gd name="connsiteX19" fmla="*/ 296649 w 1009650"/>
              <a:gd name="connsiteY19" fmla="*/ 103464 h 457200"/>
              <a:gd name="connsiteX20" fmla="*/ 415076 w 1009650"/>
              <a:gd name="connsiteY20" fmla="*/ 161059 h 457200"/>
              <a:gd name="connsiteX21" fmla="*/ 572429 w 1009650"/>
              <a:gd name="connsiteY21" fmla="*/ 209255 h 457200"/>
              <a:gd name="connsiteX22" fmla="*/ 649836 w 1009650"/>
              <a:gd name="connsiteY22" fmla="*/ 219161 h 457200"/>
              <a:gd name="connsiteX23" fmla="*/ 675236 w 1009650"/>
              <a:gd name="connsiteY23" fmla="*/ 216812 h 457200"/>
              <a:gd name="connsiteX24" fmla="*/ 690125 w 1009650"/>
              <a:gd name="connsiteY24" fmla="*/ 195995 h 457200"/>
              <a:gd name="connsiteX25" fmla="*/ 688317 w 1009650"/>
              <a:gd name="connsiteY25" fmla="*/ 190586 h 457200"/>
              <a:gd name="connsiteX26" fmla="*/ 667934 w 1009650"/>
              <a:gd name="connsiteY26" fmla="*/ 151343 h 457200"/>
              <a:gd name="connsiteX27" fmla="*/ 603036 w 1009650"/>
              <a:gd name="connsiteY27" fmla="*/ 53871 h 457200"/>
              <a:gd name="connsiteX28" fmla="*/ 591098 w 1009650"/>
              <a:gd name="connsiteY28" fmla="*/ 30820 h 457200"/>
              <a:gd name="connsiteX29" fmla="*/ 608179 w 1009650"/>
              <a:gd name="connsiteY29" fmla="*/ 848 h 457200"/>
              <a:gd name="connsiteX30" fmla="*/ 649200 w 1009650"/>
              <a:gd name="connsiteY30" fmla="*/ 12977 h 457200"/>
              <a:gd name="connsiteX31" fmla="*/ 701905 w 1009650"/>
              <a:gd name="connsiteY31" fmla="*/ 60856 h 457200"/>
              <a:gd name="connsiteX32" fmla="*/ 813474 w 1009650"/>
              <a:gd name="connsiteY32" fmla="*/ 134389 h 457200"/>
              <a:gd name="connsiteX33" fmla="*/ 1006642 w 1009650"/>
              <a:gd name="connsiteY33" fmla="*/ 226972 h 457200"/>
              <a:gd name="connsiteX34" fmla="*/ 1010833 w 1009650"/>
              <a:gd name="connsiteY34" fmla="*/ 229067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09650" h="457200">
                <a:moveTo>
                  <a:pt x="1010833" y="229067"/>
                </a:moveTo>
                <a:cubicBezTo>
                  <a:pt x="997434" y="235417"/>
                  <a:pt x="984925" y="240815"/>
                  <a:pt x="972733" y="246593"/>
                </a:cubicBezTo>
                <a:cubicBezTo>
                  <a:pt x="903581" y="278724"/>
                  <a:pt x="833668" y="309522"/>
                  <a:pt x="768072" y="348701"/>
                </a:cubicBezTo>
                <a:cubicBezTo>
                  <a:pt x="728311" y="373291"/>
                  <a:pt x="691642" y="402562"/>
                  <a:pt x="658853" y="435887"/>
                </a:cubicBezTo>
                <a:cubicBezTo>
                  <a:pt x="650022" y="445921"/>
                  <a:pt x="638563" y="453288"/>
                  <a:pt x="625770" y="457159"/>
                </a:cubicBezTo>
                <a:cubicBezTo>
                  <a:pt x="614145" y="459928"/>
                  <a:pt x="601942" y="456072"/>
                  <a:pt x="594020" y="447126"/>
                </a:cubicBezTo>
                <a:cubicBezTo>
                  <a:pt x="588841" y="442152"/>
                  <a:pt x="587739" y="434281"/>
                  <a:pt x="591352" y="428076"/>
                </a:cubicBezTo>
                <a:cubicBezTo>
                  <a:pt x="600559" y="411122"/>
                  <a:pt x="609703" y="393977"/>
                  <a:pt x="620117" y="377721"/>
                </a:cubicBezTo>
                <a:cubicBezTo>
                  <a:pt x="639167" y="348320"/>
                  <a:pt x="658853" y="319555"/>
                  <a:pt x="677966" y="290281"/>
                </a:cubicBezTo>
                <a:cubicBezTo>
                  <a:pt x="682182" y="283605"/>
                  <a:pt x="685714" y="276521"/>
                  <a:pt x="688507" y="269136"/>
                </a:cubicBezTo>
                <a:cubicBezTo>
                  <a:pt x="693714" y="255801"/>
                  <a:pt x="688507" y="244244"/>
                  <a:pt x="674410" y="241704"/>
                </a:cubicBezTo>
                <a:cubicBezTo>
                  <a:pt x="661836" y="239482"/>
                  <a:pt x="649014" y="239012"/>
                  <a:pt x="636310" y="240307"/>
                </a:cubicBezTo>
                <a:cubicBezTo>
                  <a:pt x="579541" y="245958"/>
                  <a:pt x="523090" y="254975"/>
                  <a:pt x="469495" y="274597"/>
                </a:cubicBezTo>
                <a:cubicBezTo>
                  <a:pt x="431081" y="289732"/>
                  <a:pt x="393480" y="306858"/>
                  <a:pt x="356846" y="325905"/>
                </a:cubicBezTo>
                <a:cubicBezTo>
                  <a:pt x="317159" y="344955"/>
                  <a:pt x="278233" y="366227"/>
                  <a:pt x="235752" y="378864"/>
                </a:cubicBezTo>
                <a:cubicBezTo>
                  <a:pt x="197915" y="391187"/>
                  <a:pt x="157597" y="393850"/>
                  <a:pt x="118468" y="386611"/>
                </a:cubicBezTo>
                <a:cubicBezTo>
                  <a:pt x="60224" y="373808"/>
                  <a:pt x="15244" y="327478"/>
                  <a:pt x="4168" y="268882"/>
                </a:cubicBezTo>
                <a:cubicBezTo>
                  <a:pt x="-4405" y="222463"/>
                  <a:pt x="-849" y="177505"/>
                  <a:pt x="25186" y="136802"/>
                </a:cubicBezTo>
                <a:cubicBezTo>
                  <a:pt x="53888" y="91971"/>
                  <a:pt x="95925" y="69746"/>
                  <a:pt x="149075" y="68476"/>
                </a:cubicBezTo>
                <a:cubicBezTo>
                  <a:pt x="202224" y="67206"/>
                  <a:pt x="249976" y="81557"/>
                  <a:pt x="296649" y="103464"/>
                </a:cubicBezTo>
                <a:cubicBezTo>
                  <a:pt x="336400" y="122133"/>
                  <a:pt x="375875" y="141331"/>
                  <a:pt x="415076" y="161059"/>
                </a:cubicBezTo>
                <a:cubicBezTo>
                  <a:pt x="464691" y="185237"/>
                  <a:pt x="517785" y="201499"/>
                  <a:pt x="572429" y="209255"/>
                </a:cubicBezTo>
                <a:cubicBezTo>
                  <a:pt x="598126" y="213234"/>
                  <a:pt x="623928" y="216536"/>
                  <a:pt x="649836" y="219161"/>
                </a:cubicBezTo>
                <a:cubicBezTo>
                  <a:pt x="658375" y="219866"/>
                  <a:pt x="666971" y="219071"/>
                  <a:pt x="675236" y="216812"/>
                </a:cubicBezTo>
                <a:cubicBezTo>
                  <a:pt x="685095" y="215175"/>
                  <a:pt x="691762" y="205855"/>
                  <a:pt x="690125" y="195995"/>
                </a:cubicBezTo>
                <a:cubicBezTo>
                  <a:pt x="689812" y="194108"/>
                  <a:pt x="689201" y="192282"/>
                  <a:pt x="688317" y="190586"/>
                </a:cubicBezTo>
                <a:cubicBezTo>
                  <a:pt x="682682" y="176935"/>
                  <a:pt x="675862" y="163803"/>
                  <a:pt x="667934" y="151343"/>
                </a:cubicBezTo>
                <a:cubicBezTo>
                  <a:pt x="646724" y="118577"/>
                  <a:pt x="624499" y="86446"/>
                  <a:pt x="603036" y="53871"/>
                </a:cubicBezTo>
                <a:cubicBezTo>
                  <a:pt x="598297" y="46605"/>
                  <a:pt x="594298" y="38883"/>
                  <a:pt x="591098" y="30820"/>
                </a:cubicBezTo>
                <a:cubicBezTo>
                  <a:pt x="584748" y="15771"/>
                  <a:pt x="592304" y="3833"/>
                  <a:pt x="608179" y="848"/>
                </a:cubicBezTo>
                <a:cubicBezTo>
                  <a:pt x="623012" y="-2026"/>
                  <a:pt x="638315" y="2499"/>
                  <a:pt x="649200" y="12977"/>
                </a:cubicBezTo>
                <a:cubicBezTo>
                  <a:pt x="666917" y="28788"/>
                  <a:pt x="683999" y="45298"/>
                  <a:pt x="701905" y="60856"/>
                </a:cubicBezTo>
                <a:cubicBezTo>
                  <a:pt x="735701" y="90165"/>
                  <a:pt x="773214" y="114889"/>
                  <a:pt x="813474" y="134389"/>
                </a:cubicBezTo>
                <a:cubicBezTo>
                  <a:pt x="877674" y="165631"/>
                  <a:pt x="942253" y="196111"/>
                  <a:pt x="1006642" y="226972"/>
                </a:cubicBezTo>
                <a:cubicBezTo>
                  <a:pt x="1007785" y="227226"/>
                  <a:pt x="1008801" y="227924"/>
                  <a:pt x="1010833" y="229067"/>
                </a:cubicBezTo>
                <a:close/>
              </a:path>
            </a:pathLst>
          </a:custGeom>
          <a:solidFill>
            <a:srgbClr val="09EDB8"/>
          </a:solidFill>
          <a:ln w="6350" cap="flat">
            <a:noFill/>
            <a:prstDash val="solid"/>
            <a:miter/>
          </a:ln>
        </p:spPr>
        <p:txBody>
          <a:bodyPr rtlCol="0" anchor="ctr"/>
          <a:lstStyle/>
          <a:p>
            <a:endParaRPr lang="en-GB"/>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10" name="Text Placeholder 2"/>
          <p:cNvSpPr>
            <a:spLocks noGrp="1"/>
          </p:cNvSpPr>
          <p:nvPr>
            <p:ph type="body" sz="quarter" idx="10" hasCustomPrompt="1"/>
          </p:nvPr>
        </p:nvSpPr>
        <p:spPr>
          <a:xfrm>
            <a:off x="384784" y="1349984"/>
            <a:ext cx="3443732" cy="2751998"/>
          </a:xfrm>
        </p:spPr>
        <p:txBody>
          <a:bodyPr/>
          <a:lstStyle>
            <a:lvl1pPr marL="0" indent="0">
              <a:lnSpc>
                <a:spcPct val="90000"/>
              </a:lnSpc>
              <a:spcAft>
                <a:spcPts val="0"/>
              </a:spcAft>
              <a:buFont typeface="Arial" panose="020B0604020202020204" pitchFamily="34" charset="0"/>
              <a:buNone/>
              <a:defRPr sz="3600" cap="all" spc="60" baseline="0">
                <a:solidFill>
                  <a:srgbClr val="09EDB8"/>
                </a:solidFill>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slide title to sit here</a:t>
            </a:r>
          </a:p>
        </p:txBody>
      </p:sp>
    </p:spTree>
    <p:extLst>
      <p:ext uri="{BB962C8B-B14F-4D97-AF65-F5344CB8AC3E}">
        <p14:creationId xmlns:p14="http://schemas.microsoft.com/office/powerpoint/2010/main" val="1952683775"/>
      </p:ext>
    </p:extLst>
  </p:cSld>
  <p:clrMapOvr>
    <a:masterClrMapping/>
  </p:clrMapOvr>
  <p:extLst>
    <p:ext uri="{DCECCB84-F9BA-43D5-87BE-67443E8EF086}">
      <p15:sldGuideLst xmlns:p15="http://schemas.microsoft.com/office/powerpoint/2012/main">
        <p15:guide id="1" orient="horz" pos="84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sp>
        <p:nvSpPr>
          <p:cNvPr id="7" name="Title Placeholder 1">
            <a:extLst>
              <a:ext uri="{FF2B5EF4-FFF2-40B4-BE49-F238E27FC236}">
                <a16:creationId xmlns:a16="http://schemas.microsoft.com/office/drawing/2014/main" id="{71FB68A7-A656-A348-AE42-02B5F30E1E55}"/>
              </a:ext>
            </a:extLst>
          </p:cNvPr>
          <p:cNvSpPr>
            <a:spLocks noGrp="1"/>
          </p:cNvSpPr>
          <p:nvPr>
            <p:ph type="title"/>
          </p:nvPr>
        </p:nvSpPr>
        <p:spPr>
          <a:xfrm>
            <a:off x="339971" y="562058"/>
            <a:ext cx="11517818" cy="805001"/>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8" name="Text Placeholder 2">
            <a:extLst>
              <a:ext uri="{FF2B5EF4-FFF2-40B4-BE49-F238E27FC236}">
                <a16:creationId xmlns:a16="http://schemas.microsoft.com/office/drawing/2014/main" id="{B623AAC1-38C0-EC41-AF66-7EC76ACCB83E}"/>
              </a:ext>
            </a:extLst>
          </p:cNvPr>
          <p:cNvSpPr>
            <a:spLocks noGrp="1"/>
          </p:cNvSpPr>
          <p:nvPr>
            <p:ph idx="1"/>
          </p:nvPr>
        </p:nvSpPr>
        <p:spPr>
          <a:xfrm>
            <a:off x="341272" y="1368256"/>
            <a:ext cx="11516239" cy="4955354"/>
          </a:xfrm>
          <a:prstGeom prst="rect">
            <a:avLst/>
          </a:prstGeom>
        </p:spPr>
        <p:txBody>
          <a:bodyPr vert="horz" lIns="0" tIns="0" rIns="0" bIns="0" rtlCol="0" anchor="t" anchorCtr="0">
            <a:noAutofit/>
          </a:bodyPr>
          <a:lstStyle/>
          <a:p>
            <a:pPr lvl="0"/>
            <a:r>
              <a:rPr lang="en-US" dirty="0"/>
              <a:t>Edit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702476549"/>
      </p:ext>
    </p:extLst>
  </p:cSld>
  <p:clrMapOvr>
    <a:masterClrMapping/>
  </p:clrMapOvr>
  <p:extLst>
    <p:ext uri="{DCECCB84-F9BA-43D5-87BE-67443E8EF086}">
      <p15:sldGuideLst xmlns:p15="http://schemas.microsoft.com/office/powerpoint/2012/main">
        <p15:guide id="1" orient="horz" pos="777">
          <p15:clr>
            <a:srgbClr val="FBAE40"/>
          </p15:clr>
        </p15:guide>
        <p15:guide id="2" pos="3840">
          <p15:clr>
            <a:srgbClr val="FBAE40"/>
          </p15:clr>
        </p15:guide>
        <p15:guide id="3" orient="horz" pos="2160">
          <p15:clr>
            <a:srgbClr val="FBAE40"/>
          </p15:clr>
        </p15:guide>
        <p15:guide id="4" orient="horz" pos="2260">
          <p15:clr>
            <a:srgbClr val="FBAE40"/>
          </p15:clr>
        </p15:guide>
        <p15:guide id="5" pos="39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378163632"/>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AI/Data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omputer screen with colorful text&#10;&#10;Description automatically generated">
            <a:extLst>
              <a:ext uri="{FF2B5EF4-FFF2-40B4-BE49-F238E27FC236}">
                <a16:creationId xmlns:a16="http://schemas.microsoft.com/office/drawing/2014/main" id="{EA3BEE72-D69F-4C57-8C36-E16B90FA123C}"/>
              </a:ext>
            </a:extLst>
          </p:cNvPr>
          <p:cNvPicPr>
            <a:picLocks noChangeAspect="1"/>
          </p:cNvPicPr>
          <p:nvPr userDrawn="1"/>
        </p:nvPicPr>
        <p:blipFill>
          <a:blip r:embed="rId2">
            <a:extLst>
              <a:ext uri="{28A0092B-C50C-407E-A947-70E740481C1C}">
                <a14:useLocalDpi xmlns:a14="http://schemas.microsoft.com/office/drawing/2010/main" val="0"/>
              </a:ext>
            </a:extLst>
          </a:blip>
          <a:srcRect l="7898" t="118" r="30236" b="-118"/>
          <a:stretch/>
        </p:blipFill>
        <p:spPr>
          <a:xfrm>
            <a:off x="6528389"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733918436"/>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AI/Data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 up of blue and green lights&#10;&#10;Description automatically generated">
            <a:extLst>
              <a:ext uri="{FF2B5EF4-FFF2-40B4-BE49-F238E27FC236}">
                <a16:creationId xmlns:a16="http://schemas.microsoft.com/office/drawing/2014/main" id="{F8E64A01-3F05-46D1-5AB9-6A4A0F9D0386}"/>
              </a:ext>
            </a:extLst>
          </p:cNvPr>
          <p:cNvPicPr>
            <a:picLocks noChangeAspect="1"/>
          </p:cNvPicPr>
          <p:nvPr userDrawn="1"/>
        </p:nvPicPr>
        <p:blipFill>
          <a:blip r:embed="rId2">
            <a:extLst>
              <a:ext uri="{28A0092B-C50C-407E-A947-70E740481C1C}">
                <a14:useLocalDpi xmlns:a14="http://schemas.microsoft.com/office/drawing/2010/main" val="0"/>
              </a:ext>
            </a:extLst>
          </a:blip>
          <a:srcRect l="18516" r="26433"/>
          <a:stretch/>
        </p:blipFill>
        <p:spPr>
          <a:xfrm>
            <a:off x="6528390"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14599208"/>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AI/Data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glowing light&#10;&#10;Description automatically generated with medium confidence">
            <a:extLst>
              <a:ext uri="{FF2B5EF4-FFF2-40B4-BE49-F238E27FC236}">
                <a16:creationId xmlns:a16="http://schemas.microsoft.com/office/drawing/2014/main" id="{7BAE855E-A752-60D0-E9ED-0FB8FD70F449}"/>
              </a:ext>
            </a:extLst>
          </p:cNvPr>
          <p:cNvPicPr>
            <a:picLocks noChangeAspect="1"/>
          </p:cNvPicPr>
          <p:nvPr userDrawn="1"/>
        </p:nvPicPr>
        <p:blipFill>
          <a:blip r:embed="rId2">
            <a:extLst>
              <a:ext uri="{28A0092B-C50C-407E-A947-70E740481C1C}">
                <a14:useLocalDpi xmlns:a14="http://schemas.microsoft.com/office/drawing/2010/main" val="0"/>
              </a:ext>
            </a:extLst>
          </a:blip>
          <a:srcRect l="43964" r="9583"/>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78550602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AI/Data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a phone screen&#10;&#10;Description automatically generated">
            <a:extLst>
              <a:ext uri="{FF2B5EF4-FFF2-40B4-BE49-F238E27FC236}">
                <a16:creationId xmlns:a16="http://schemas.microsoft.com/office/drawing/2014/main" id="{2FCC2020-9BCE-B380-D997-7AF9E48639BF}"/>
              </a:ext>
            </a:extLst>
          </p:cNvPr>
          <p:cNvPicPr>
            <a:picLocks noChangeAspect="1"/>
          </p:cNvPicPr>
          <p:nvPr userDrawn="1"/>
        </p:nvPicPr>
        <p:blipFill>
          <a:blip r:embed="rId2">
            <a:extLst>
              <a:ext uri="{28A0092B-C50C-407E-A947-70E740481C1C}">
                <a14:useLocalDpi xmlns:a14="http://schemas.microsoft.com/office/drawing/2010/main" val="0"/>
              </a:ext>
            </a:extLst>
          </a:blip>
          <a:srcRect l="10253" r="34691"/>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32684665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usiness/Marketing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talking to another person&#10;&#10;Description automatically generated">
            <a:extLst>
              <a:ext uri="{FF2B5EF4-FFF2-40B4-BE49-F238E27FC236}">
                <a16:creationId xmlns:a16="http://schemas.microsoft.com/office/drawing/2014/main" id="{BD578162-5FB4-6C6D-006A-D95E9BA25FAF}"/>
              </a:ext>
            </a:extLst>
          </p:cNvPr>
          <p:cNvPicPr>
            <a:picLocks noChangeAspect="1"/>
          </p:cNvPicPr>
          <p:nvPr userDrawn="1"/>
        </p:nvPicPr>
        <p:blipFill>
          <a:blip r:embed="rId2">
            <a:extLst>
              <a:ext uri="{28A0092B-C50C-407E-A947-70E740481C1C}">
                <a14:useLocalDpi xmlns:a14="http://schemas.microsoft.com/office/drawing/2010/main" val="0"/>
              </a:ext>
            </a:extLst>
          </a:blip>
          <a:srcRect l="17765" r="27171"/>
          <a:stretch/>
        </p:blipFill>
        <p:spPr>
          <a:xfrm>
            <a:off x="6528390" y="0"/>
            <a:ext cx="5663609" cy="6859064"/>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78100" y="5700758"/>
            <a:ext cx="1876842" cy="953436"/>
          </a:xfrm>
          <a:prstGeom prst="rect">
            <a:avLst/>
          </a:prstGeom>
        </p:spPr>
      </p:pic>
    </p:spTree>
    <p:extLst>
      <p:ext uri="{BB962C8B-B14F-4D97-AF65-F5344CB8AC3E}">
        <p14:creationId xmlns:p14="http://schemas.microsoft.com/office/powerpoint/2010/main" val="1547826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AI/Data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using a tablet&#10;&#10;Description automatically generated">
            <a:extLst>
              <a:ext uri="{FF2B5EF4-FFF2-40B4-BE49-F238E27FC236}">
                <a16:creationId xmlns:a16="http://schemas.microsoft.com/office/drawing/2014/main" id="{D96FEE8A-27E9-4E15-B91F-DF409FABC053}"/>
              </a:ext>
            </a:extLst>
          </p:cNvPr>
          <p:cNvPicPr>
            <a:picLocks noChangeAspect="1"/>
          </p:cNvPicPr>
          <p:nvPr userDrawn="1"/>
        </p:nvPicPr>
        <p:blipFill>
          <a:blip r:embed="rId2">
            <a:extLst>
              <a:ext uri="{28A0092B-C50C-407E-A947-70E740481C1C}">
                <a14:useLocalDpi xmlns:a14="http://schemas.microsoft.com/office/drawing/2010/main" val="0"/>
              </a:ext>
            </a:extLst>
          </a:blip>
          <a:srcRect l="14926" r="30086"/>
          <a:stretch/>
        </p:blipFill>
        <p:spPr>
          <a:xfrm>
            <a:off x="6528390" y="8078"/>
            <a:ext cx="5663610" cy="6849922"/>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638070405"/>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0F0E0695-CF3F-D1A6-C4E9-F1386DF2C6F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5" name="Picture 4">
            <a:extLst>
              <a:ext uri="{FF2B5EF4-FFF2-40B4-BE49-F238E27FC236}">
                <a16:creationId xmlns:a16="http://schemas.microsoft.com/office/drawing/2014/main" id="{376820B1-460B-CED5-4276-F7555EDDA6E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5623400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u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FD157C-1701-012C-2143-58304C2EDC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3" name="Picture 2">
            <a:extLst>
              <a:ext uri="{FF2B5EF4-FFF2-40B4-BE49-F238E27FC236}">
                <a16:creationId xmlns:a16="http://schemas.microsoft.com/office/drawing/2014/main" id="{2953FB1D-7147-7175-2301-9A982A22B91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20181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u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7" name="Picture 6" descr="A black background with a black square&#10;&#10;Description automatically generated with medium confidence">
            <a:extLst>
              <a:ext uri="{FF2B5EF4-FFF2-40B4-BE49-F238E27FC236}">
                <a16:creationId xmlns:a16="http://schemas.microsoft.com/office/drawing/2014/main" id="{EC151B74-EB6F-9AFD-2EC5-2EF8233F94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61019F10-0030-A280-C60F-9390949FDC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5272913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Yello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0F89E57-3591-B84E-6B96-EE6D6BDEEBA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82B15EA2-D8AE-875F-3186-C2BF7E5CF384}"/>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594876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Yello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6CCD94-34DE-A1A1-0DEC-7DFFB268ED7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20765112-0DF2-B84B-D0D9-C30E1755888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097703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Yello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399C53D5-D74F-E311-14C2-FF33D50EEE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D8775908-337F-DC07-66B3-5A29ABF6E06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895852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Yello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9666678C-BBB8-E2CD-2746-334739B7C0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17020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Red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8AC4ED-0B1D-E186-9CC1-CFDE700FEC0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3B67F5A7-A415-A9D5-3D45-758CFBC0AB4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61671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Red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4A9EE8-D763-1D54-281A-A43A5682628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0456A60B-14C4-3781-7DB6-6C8556D49C8D}"/>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73777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Business/Marketing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8" name="Picture 7" descr="A person and person standing in an office&#10;&#10;Description automatically generated">
            <a:extLst>
              <a:ext uri="{FF2B5EF4-FFF2-40B4-BE49-F238E27FC236}">
                <a16:creationId xmlns:a16="http://schemas.microsoft.com/office/drawing/2014/main" id="{5A656440-781D-FF89-A173-6F135D6EB40D}"/>
              </a:ext>
            </a:extLst>
          </p:cNvPr>
          <p:cNvPicPr>
            <a:picLocks noChangeAspect="1"/>
          </p:cNvPicPr>
          <p:nvPr userDrawn="1"/>
        </p:nvPicPr>
        <p:blipFill>
          <a:blip r:embed="rId2">
            <a:extLst>
              <a:ext uri="{28A0092B-C50C-407E-A947-70E740481C1C}">
                <a14:useLocalDpi xmlns:a14="http://schemas.microsoft.com/office/drawing/2010/main" val="0"/>
              </a:ext>
            </a:extLst>
          </a:blip>
          <a:srcRect l="26161" t="-118" r="18817" b="118"/>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814616556"/>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Red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66E518E-8081-B0FA-5CE6-4B734506F3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E60377F7-FA6C-3189-3919-26F24021AF8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92819042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d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5" name="Picture 4">
            <a:extLst>
              <a:ext uri="{FF2B5EF4-FFF2-40B4-BE49-F238E27FC236}">
                <a16:creationId xmlns:a16="http://schemas.microsoft.com/office/drawing/2014/main" id="{BF3DD08E-2738-D791-95F5-AE78203D45A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785257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urpl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85113-3810-55CC-DB27-AD5BC390FBD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CA47DF80-8493-E8A2-DECD-7B7B5B8DA2BE}"/>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968477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Purpl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9916CD-90A1-FF43-E1B8-B3ABF230DF8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999CFEEC-4B7F-7022-895F-E06BD340626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1245540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urpl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F017D89E-7F98-466B-1ECF-0DCACC9D72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18FE77B0-4B1E-511D-0F0D-78CD221BD261}"/>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926469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urpl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0427F16-56AA-8660-99AA-3DC3C7C7302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642236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range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2EF370-5E0E-5EE6-CAEF-1D97E6E4D50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1004292"/>
            <a:ext cx="8644107" cy="1287621"/>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4B176AA2-CDAB-8EA9-D7DB-D9BAC559473B}"/>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3423406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Orange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78DAC-ADB2-B52F-184B-4AF146A105E3}"/>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5E13DD3-9176-9111-23F5-7D0438703425}"/>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1293060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range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16B135B3-80DE-7AA5-E21E-27110AC1BB1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08DD3BDE-76AC-FEDA-C86F-41C70A931BB4}"/>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1058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range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67C0ACBB-6FA2-D536-2638-9C1B6DA736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057880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Business/Marketing - 4">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67CEBF45-943F-B807-5DB4-2E9C2442F67F}"/>
              </a:ext>
            </a:extLst>
          </p:cNvPr>
          <p:cNvPicPr>
            <a:picLocks noChangeAspect="1"/>
          </p:cNvPicPr>
          <p:nvPr userDrawn="1"/>
        </p:nvPicPr>
        <p:blipFill>
          <a:blip r:embed="rId2">
            <a:extLst>
              <a:ext uri="{28A0092B-C50C-407E-A947-70E740481C1C}">
                <a14:useLocalDpi xmlns:a14="http://schemas.microsoft.com/office/drawing/2010/main" val="0"/>
              </a:ext>
            </a:extLst>
          </a:blip>
          <a:srcRect l="27408" r="17522"/>
          <a:stretch/>
        </p:blipFill>
        <p:spPr>
          <a:xfrm>
            <a:off x="6528389" y="0"/>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23220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Green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F3ED11-49A3-20B4-9C09-6BF243C5316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A81631E9-0814-ADAF-37AB-B73E226EAD20}"/>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088423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Green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9FA0E3-C708-C4AD-C240-1CB0A3D5FF1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836AE2EC-2A58-8BCA-554D-8447C1796CE2}"/>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575429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een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C9C447AA-7915-E46F-7EDC-E7768C31A93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2F36026F-5C4E-B773-F7E9-E105A7498ABE}"/>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78029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een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C786D193-E0F3-C5EE-426A-223C019EA6AD}"/>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9283082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W_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470492-A452-5967-A4DB-00DE6F30F2B8}"/>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1004293"/>
            <a:ext cx="8644114" cy="1287622"/>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989555" y="1218612"/>
            <a:ext cx="7011445"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989556" y="2479805"/>
            <a:ext cx="7011444"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1069582"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1578280"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1069582"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1578280"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1069582"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1578280"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4" name="Picture 3">
            <a:extLst>
              <a:ext uri="{FF2B5EF4-FFF2-40B4-BE49-F238E27FC236}">
                <a16:creationId xmlns:a16="http://schemas.microsoft.com/office/drawing/2014/main" id="{6051C207-1E24-B037-757E-557C4EFE89F6}"/>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306620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W_profile_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5C63-60D9-1EAC-6331-8E517546890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999485"/>
            <a:ext cx="6648345" cy="1297237"/>
          </a:xfrm>
          <a:prstGeom prst="rect">
            <a:avLst/>
          </a:prstGeom>
        </p:spPr>
      </p:pic>
      <p:sp>
        <p:nvSpPr>
          <p:cNvPr id="10" name="Title 1">
            <a:extLst>
              <a:ext uri="{FF2B5EF4-FFF2-40B4-BE49-F238E27FC236}">
                <a16:creationId xmlns:a16="http://schemas.microsoft.com/office/drawing/2014/main" id="{C389C0BE-4DCC-E9AD-17C1-AD749CACE2F7}"/>
              </a:ext>
            </a:extLst>
          </p:cNvPr>
          <p:cNvSpPr>
            <a:spLocks noGrp="1"/>
          </p:cNvSpPr>
          <p:nvPr>
            <p:ph type="ctrTitle" hasCustomPrompt="1"/>
          </p:nvPr>
        </p:nvSpPr>
        <p:spPr>
          <a:xfrm>
            <a:off x="402180" y="1218612"/>
            <a:ext cx="5693819"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r>
              <a:rPr lang="en-GB" dirty="0"/>
              <a:t>Instructor Name</a:t>
            </a:r>
          </a:p>
        </p:txBody>
      </p:sp>
      <p:sp>
        <p:nvSpPr>
          <p:cNvPr id="15" name="Text Placeholder 6">
            <a:extLst>
              <a:ext uri="{FF2B5EF4-FFF2-40B4-BE49-F238E27FC236}">
                <a16:creationId xmlns:a16="http://schemas.microsoft.com/office/drawing/2014/main" id="{8B631D41-CF16-4587-EE5A-FF7C83B8504A}"/>
              </a:ext>
            </a:extLst>
          </p:cNvPr>
          <p:cNvSpPr>
            <a:spLocks noGrp="1"/>
          </p:cNvSpPr>
          <p:nvPr>
            <p:ph type="body" sz="quarter" idx="16" hasCustomPrompt="1"/>
          </p:nvPr>
        </p:nvSpPr>
        <p:spPr>
          <a:xfrm>
            <a:off x="402181" y="2479805"/>
            <a:ext cx="5693817" cy="613776"/>
          </a:xfrm>
          <a:prstGeom prst="rect">
            <a:avLst/>
          </a:prstGeom>
        </p:spPr>
        <p:txBody>
          <a:bodyPr anchor="ctr">
            <a:noAutofit/>
          </a:bodyPr>
          <a:lstStyle>
            <a:lvl1pPr marL="0" indent="0">
              <a:lnSpc>
                <a:spcPct val="100000"/>
              </a:lnSpc>
              <a:buNone/>
              <a:defRPr sz="2400" i="1"/>
            </a:lvl1pPr>
          </a:lstStyle>
          <a:p>
            <a:pPr lvl="0"/>
            <a:r>
              <a:rPr lang="en-US" dirty="0"/>
              <a:t>Title or experience here</a:t>
            </a:r>
          </a:p>
        </p:txBody>
      </p:sp>
      <p:pic>
        <p:nvPicPr>
          <p:cNvPr id="16" name="Picture 15">
            <a:extLst>
              <a:ext uri="{FF2B5EF4-FFF2-40B4-BE49-F238E27FC236}">
                <a16:creationId xmlns:a16="http://schemas.microsoft.com/office/drawing/2014/main" id="{D9CDE3A9-8F99-392E-14C8-A4948C568DCB}"/>
              </a:ext>
            </a:extLst>
          </p:cNvPr>
          <p:cNvPicPr>
            <a:picLocks noChangeAspect="1"/>
          </p:cNvPicPr>
          <p:nvPr userDrawn="1"/>
        </p:nvPicPr>
        <p:blipFill>
          <a:blip r:embed="rId4"/>
          <a:stretch>
            <a:fillRect/>
          </a:stretch>
        </p:blipFill>
        <p:spPr>
          <a:xfrm>
            <a:off x="482207" y="3415759"/>
            <a:ext cx="396000" cy="396000"/>
          </a:xfrm>
          <a:prstGeom prst="rect">
            <a:avLst/>
          </a:prstGeom>
        </p:spPr>
      </p:pic>
      <p:sp>
        <p:nvSpPr>
          <p:cNvPr id="7" name="Text Placeholder 6">
            <a:extLst>
              <a:ext uri="{FF2B5EF4-FFF2-40B4-BE49-F238E27FC236}">
                <a16:creationId xmlns:a16="http://schemas.microsoft.com/office/drawing/2014/main" id="{B9D4ED24-762D-EF61-C554-5532DF788FC9}"/>
              </a:ext>
            </a:extLst>
          </p:cNvPr>
          <p:cNvSpPr>
            <a:spLocks noGrp="1"/>
          </p:cNvSpPr>
          <p:nvPr>
            <p:ph type="body" sz="quarter" idx="13" hasCustomPrompt="1"/>
          </p:nvPr>
        </p:nvSpPr>
        <p:spPr>
          <a:xfrm>
            <a:off x="990905" y="330687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lvl="0"/>
            <a:r>
              <a:rPr lang="en-US" dirty="0"/>
              <a:t>Information/profile here</a:t>
            </a:r>
          </a:p>
        </p:txBody>
      </p:sp>
      <p:pic>
        <p:nvPicPr>
          <p:cNvPr id="17" name="Picture 16">
            <a:extLst>
              <a:ext uri="{FF2B5EF4-FFF2-40B4-BE49-F238E27FC236}">
                <a16:creationId xmlns:a16="http://schemas.microsoft.com/office/drawing/2014/main" id="{37B67202-B9C0-D0F4-0C69-ADF372BC45A2}"/>
              </a:ext>
            </a:extLst>
          </p:cNvPr>
          <p:cNvPicPr>
            <a:picLocks noChangeAspect="1"/>
          </p:cNvPicPr>
          <p:nvPr userDrawn="1"/>
        </p:nvPicPr>
        <p:blipFill>
          <a:blip r:embed="rId5"/>
          <a:stretch>
            <a:fillRect/>
          </a:stretch>
        </p:blipFill>
        <p:spPr>
          <a:xfrm>
            <a:off x="482207" y="4104690"/>
            <a:ext cx="396000" cy="396000"/>
          </a:xfrm>
          <a:prstGeom prst="rect">
            <a:avLst/>
          </a:prstGeom>
        </p:spPr>
      </p:pic>
      <p:sp>
        <p:nvSpPr>
          <p:cNvPr id="12" name="Text Placeholder 6">
            <a:extLst>
              <a:ext uri="{FF2B5EF4-FFF2-40B4-BE49-F238E27FC236}">
                <a16:creationId xmlns:a16="http://schemas.microsoft.com/office/drawing/2014/main" id="{745B8894-94B7-BA63-DFF3-E0A4A6036B8C}"/>
              </a:ext>
            </a:extLst>
          </p:cNvPr>
          <p:cNvSpPr>
            <a:spLocks noGrp="1"/>
          </p:cNvSpPr>
          <p:nvPr>
            <p:ph type="body" sz="quarter" idx="14" hasCustomPrompt="1"/>
          </p:nvPr>
        </p:nvSpPr>
        <p:spPr>
          <a:xfrm>
            <a:off x="990905" y="3995802"/>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pic>
        <p:nvPicPr>
          <p:cNvPr id="18" name="Picture 17">
            <a:extLst>
              <a:ext uri="{FF2B5EF4-FFF2-40B4-BE49-F238E27FC236}">
                <a16:creationId xmlns:a16="http://schemas.microsoft.com/office/drawing/2014/main" id="{699CBCC6-1C6C-CEEA-BFC1-9863B0ACD486}"/>
              </a:ext>
            </a:extLst>
          </p:cNvPr>
          <p:cNvPicPr>
            <a:picLocks noChangeAspect="1"/>
          </p:cNvPicPr>
          <p:nvPr userDrawn="1"/>
        </p:nvPicPr>
        <p:blipFill>
          <a:blip r:embed="rId6"/>
          <a:stretch>
            <a:fillRect/>
          </a:stretch>
        </p:blipFill>
        <p:spPr>
          <a:xfrm>
            <a:off x="482207" y="4793969"/>
            <a:ext cx="396000" cy="396000"/>
          </a:xfrm>
          <a:prstGeom prst="rect">
            <a:avLst/>
          </a:prstGeom>
        </p:spPr>
      </p:pic>
      <p:sp>
        <p:nvSpPr>
          <p:cNvPr id="14" name="Text Placeholder 6">
            <a:extLst>
              <a:ext uri="{FF2B5EF4-FFF2-40B4-BE49-F238E27FC236}">
                <a16:creationId xmlns:a16="http://schemas.microsoft.com/office/drawing/2014/main" id="{E7AF134F-3754-D28E-D2D1-25D9830F34DE}"/>
              </a:ext>
            </a:extLst>
          </p:cNvPr>
          <p:cNvSpPr>
            <a:spLocks noGrp="1"/>
          </p:cNvSpPr>
          <p:nvPr>
            <p:ph type="body" sz="quarter" idx="15" hasCustomPrompt="1"/>
          </p:nvPr>
        </p:nvSpPr>
        <p:spPr>
          <a:xfrm>
            <a:off x="990905" y="4685081"/>
            <a:ext cx="4885150" cy="613776"/>
          </a:xfrm>
          <a:prstGeom prst="rect">
            <a:avLst/>
          </a:prstGeom>
        </p:spPr>
        <p:txBody>
          <a:bodyPr anchor="ctr">
            <a:noAutofit/>
          </a:bodyPr>
          <a:lstStyle>
            <a:lvl1pPr marL="0" indent="0">
              <a:lnSpc>
                <a:spcPct val="100000"/>
              </a:lnSpc>
              <a:buNone/>
              <a:defRPr sz="1800" b="0" i="0">
                <a:latin typeface="Figtree Light" pitchFamily="2" charset="0"/>
              </a:defRPr>
            </a:lvl1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Information/profile here</a:t>
            </a:r>
          </a:p>
        </p:txBody>
      </p:sp>
      <p:sp>
        <p:nvSpPr>
          <p:cNvPr id="5" name="Content Placeholder 5">
            <a:extLst>
              <a:ext uri="{FF2B5EF4-FFF2-40B4-BE49-F238E27FC236}">
                <a16:creationId xmlns:a16="http://schemas.microsoft.com/office/drawing/2014/main" id="{862ED008-750F-5C6C-9BEB-B739BD330E65}"/>
              </a:ext>
            </a:extLst>
          </p:cNvPr>
          <p:cNvSpPr>
            <a:spLocks noGrp="1"/>
          </p:cNvSpPr>
          <p:nvPr>
            <p:ph sz="quarter" idx="4"/>
          </p:nvPr>
        </p:nvSpPr>
        <p:spPr>
          <a:xfrm>
            <a:off x="7306848" y="0"/>
            <a:ext cx="4885151" cy="6858000"/>
          </a:xfrm>
          <a:prstGeom prst="rect">
            <a:avLst/>
          </a:prstGeom>
        </p:spPr>
        <p:txBody>
          <a:bodyPr/>
          <a:lstStyle>
            <a:lvl1pPr>
              <a:defRPr>
                <a:noFill/>
              </a:defRPr>
            </a:lvl1pPr>
          </a:lstStyle>
          <a:p>
            <a:pPr lvl="0"/>
            <a:endParaRPr lang="en-US" dirty="0"/>
          </a:p>
        </p:txBody>
      </p:sp>
      <p:pic>
        <p:nvPicPr>
          <p:cNvPr id="4" name="Picture 3">
            <a:extLst>
              <a:ext uri="{FF2B5EF4-FFF2-40B4-BE49-F238E27FC236}">
                <a16:creationId xmlns:a16="http://schemas.microsoft.com/office/drawing/2014/main" id="{16E6FF98-31BC-61CD-7F2D-701389EBC7C8}"/>
              </a:ext>
              <a:ext uri="{C183D7F6-B498-43B3-948B-1728B52AA6E4}">
                <adec:decorative xmlns:adec="http://schemas.microsoft.com/office/drawing/2017/decorative" val="1"/>
              </a:ext>
            </a:extLst>
          </p:cNvPr>
          <p:cNvPicPr>
            <a:picLocks noChangeAspect="1"/>
          </p:cNvPicPr>
          <p:nvPr userDrawn="1"/>
        </p:nvPicPr>
        <p:blipFill>
          <a:blip r:embed="rId7">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8621663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W_house_keep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189EBF8-C9A6-D8B4-0B6B-44BFEAE13628}"/>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Housekeeping</a:t>
            </a:r>
            <a:endParaRPr lang="en-US" sz="3000" b="1" dirty="0">
              <a:latin typeface="+mn-lt"/>
            </a:endParaRPr>
          </a:p>
        </p:txBody>
      </p:sp>
      <p:pic>
        <p:nvPicPr>
          <p:cNvPr id="3" name="Picture 2" descr="A black background with a black square&#10;&#10;Description automatically generated with medium confidence">
            <a:extLst>
              <a:ext uri="{FF2B5EF4-FFF2-40B4-BE49-F238E27FC236}">
                <a16:creationId xmlns:a16="http://schemas.microsoft.com/office/drawing/2014/main" id="{BD167376-35B7-6763-3D3E-1484DEFF51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477285" y="2000358"/>
            <a:ext cx="9237430" cy="3700679"/>
          </a:xfrm>
          <a:prstGeom prst="rect">
            <a:avLst/>
          </a:prstGeom>
        </p:spPr>
      </p:pic>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57362998-6A9D-03BB-6435-016CD8D76437}"/>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430119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W_learning_objectiv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15C72453-C378-A9F5-E1DB-2E1493085A31}"/>
              </a:ext>
            </a:extLst>
          </p:cNvPr>
          <p:cNvSpPr txBox="1"/>
          <p:nvPr userDrawn="1"/>
        </p:nvSpPr>
        <p:spPr>
          <a:xfrm>
            <a:off x="443921" y="652687"/>
            <a:ext cx="5322193" cy="553998"/>
          </a:xfrm>
          <a:prstGeom prst="rect">
            <a:avLst/>
          </a:prstGeom>
          <a:noFill/>
        </p:spPr>
        <p:txBody>
          <a:bodyPr wrap="square" rtlCol="0">
            <a:spAutoFit/>
          </a:bodyPr>
          <a:lstStyle/>
          <a:p>
            <a:r>
              <a:rPr lang="en-GB" sz="3000" b="1" dirty="0">
                <a:latin typeface="+mn-lt"/>
              </a:rPr>
              <a:t>Learning objectives</a:t>
            </a:r>
            <a:endParaRPr lang="en-US" sz="3000" b="1" dirty="0">
              <a:latin typeface="+mn-lt"/>
            </a:endParaRPr>
          </a:p>
        </p:txBody>
      </p:sp>
      <p:sp>
        <p:nvSpPr>
          <p:cNvPr id="4" name="Text Placeholder 6">
            <a:extLst>
              <a:ext uri="{FF2B5EF4-FFF2-40B4-BE49-F238E27FC236}">
                <a16:creationId xmlns:a16="http://schemas.microsoft.com/office/drawing/2014/main" id="{ED954F0F-85CA-F1D6-450D-3519C10B1F07}"/>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spcBef>
                <a:spcPts val="1600"/>
              </a:spcBef>
              <a:buNone/>
              <a:defRPr sz="1800"/>
            </a:lvl1pPr>
          </a:lstStyle>
          <a:p>
            <a:pPr lvl="0"/>
            <a:endParaRPr lang="en-US" dirty="0"/>
          </a:p>
        </p:txBody>
      </p:sp>
      <p:pic>
        <p:nvPicPr>
          <p:cNvPr id="3" name="Picture 2">
            <a:extLst>
              <a:ext uri="{FF2B5EF4-FFF2-40B4-BE49-F238E27FC236}">
                <a16:creationId xmlns:a16="http://schemas.microsoft.com/office/drawing/2014/main" id="{38CB8AC4-8FA7-1339-524D-543C52D81B5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78768528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Blu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900B100-2687-1806-91A0-1745BAAE233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3"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8113637"/>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Yello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C85F22E-218E-4306-C170-579CCBF0BB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54975612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Business/Marketing - 5">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and person looking at a computer&#10;&#10;Description automatically generated">
            <a:extLst>
              <a:ext uri="{FF2B5EF4-FFF2-40B4-BE49-F238E27FC236}">
                <a16:creationId xmlns:a16="http://schemas.microsoft.com/office/drawing/2014/main" id="{10FDA179-75B5-61CF-9CC0-8277D61F4031}"/>
              </a:ext>
            </a:extLst>
          </p:cNvPr>
          <p:cNvPicPr>
            <a:picLocks noChangeAspect="1"/>
          </p:cNvPicPr>
          <p:nvPr userDrawn="1"/>
        </p:nvPicPr>
        <p:blipFill>
          <a:blip r:embed="rId2">
            <a:extLst>
              <a:ext uri="{28A0092B-C50C-407E-A947-70E740481C1C}">
                <a14:useLocalDpi xmlns:a14="http://schemas.microsoft.com/office/drawing/2010/main" val="0"/>
              </a:ext>
            </a:extLst>
          </a:blip>
          <a:srcRect l="22465" r="22465"/>
          <a:stretch/>
        </p:blipFill>
        <p:spPr>
          <a:xfrm>
            <a:off x="6528390" y="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793710519"/>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 preserve="1">
  <p:cSld name="Red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217865-0F45-7305-80EA-583FC42047A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162475033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Purpl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0B8D50-2C63-2F2E-599F-E921BF1F757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5275451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Orange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C7FB40-8E4C-9F3C-39E4-77F63BEB70F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2174985879"/>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reserve="1">
  <p:cSld name="Green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CAA40E-1785-77D1-B497-23C4B7D0F1D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9" name="Picture 8">
            <a:extLst>
              <a:ext uri="{FF2B5EF4-FFF2-40B4-BE49-F238E27FC236}">
                <a16:creationId xmlns:a16="http://schemas.microsoft.com/office/drawing/2014/main" id="{ADC96ABF-C649-123E-FBF1-598689C3D55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8"/>
            <a:ext cx="1972082" cy="650979"/>
          </a:xfrm>
          <a:prstGeom prst="rect">
            <a:avLst/>
          </a:prstGeom>
        </p:spPr>
      </p:pic>
    </p:spTree>
    <p:extLst>
      <p:ext uri="{BB962C8B-B14F-4D97-AF65-F5344CB8AC3E}">
        <p14:creationId xmlns:p14="http://schemas.microsoft.com/office/powerpoint/2010/main" val="300770208"/>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B/W_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CB853B-6666-2B54-6421-F982E0932E7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898802"/>
            <a:ext cx="8062294" cy="1684800"/>
          </a:xfrm>
          <a:prstGeom prst="rect">
            <a:avLst/>
          </a:prstGeom>
        </p:spPr>
      </p:pic>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73406" y="1118152"/>
            <a:ext cx="6777996" cy="1247916"/>
          </a:xfrm>
          <a:prstGeom prst="rect">
            <a:avLst/>
          </a:prstGeom>
          <a:ln>
            <a:noFill/>
          </a:ln>
        </p:spPr>
        <p:txBody>
          <a:bodyPr lIns="0" rIns="0" anchor="ctr"/>
          <a:lstStyle>
            <a:lvl1pPr algn="l">
              <a:lnSpc>
                <a:spcPct val="100000"/>
              </a:lnSpc>
              <a:defRPr sz="3600">
                <a:solidFill>
                  <a:schemeClr val="tx1"/>
                </a:solidFill>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473406" y="2902689"/>
            <a:ext cx="6150678" cy="863600"/>
          </a:xfrm>
          <a:prstGeom prst="rect">
            <a:avLst/>
          </a:prstGeom>
          <a:ln>
            <a:noFill/>
          </a:ln>
        </p:spPr>
        <p:txBody>
          <a:bodyPr lIns="0" rIns="0" anchor="t"/>
          <a:lstStyle>
            <a:lvl1pPr marL="0" indent="0" algn="l">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endParaRPr lang="en-GB" dirty="0"/>
          </a:p>
        </p:txBody>
      </p:sp>
      <p:pic>
        <p:nvPicPr>
          <p:cNvPr id="5" name="Picture 4">
            <a:extLst>
              <a:ext uri="{FF2B5EF4-FFF2-40B4-BE49-F238E27FC236}">
                <a16:creationId xmlns:a16="http://schemas.microsoft.com/office/drawing/2014/main" id="{D526B79A-062B-09A4-399F-9A4F4ABCAA8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473406" y="5650087"/>
            <a:ext cx="1972082" cy="650979"/>
          </a:xfrm>
          <a:prstGeom prst="rect">
            <a:avLst/>
          </a:prstGeom>
        </p:spPr>
      </p:pic>
    </p:spTree>
    <p:extLst>
      <p:ext uri="{BB962C8B-B14F-4D97-AF65-F5344CB8AC3E}">
        <p14:creationId xmlns:p14="http://schemas.microsoft.com/office/powerpoint/2010/main" val="3044249721"/>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u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1D2F0620-6E87-D078-F005-280481B46EF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7852307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u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8" name="Picture 7">
            <a:extLst>
              <a:ext uri="{FF2B5EF4-FFF2-40B4-BE49-F238E27FC236}">
                <a16:creationId xmlns:a16="http://schemas.microsoft.com/office/drawing/2014/main" id="{95D8961C-132F-4F5B-9513-3BEEB7EC74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22380720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u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C30AB-4BD7-1BEE-D547-04278C77F57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5109111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u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DA4A0AF7-E60F-D26C-223A-64972B70308F}"/>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E784AA55-C870-2115-4570-2D8A771D8E82}"/>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33E9731A-D775-7881-2ADE-9A501C24649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704220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u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1">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D2A10433-18F2-F019-2A4C-866AA14AE49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78516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QA Template_2_Picture Page">
    <p:spTree>
      <p:nvGrpSpPr>
        <p:cNvPr id="1" name=""/>
        <p:cNvGrpSpPr/>
        <p:nvPr/>
      </p:nvGrpSpPr>
      <p:grpSpPr>
        <a:xfrm>
          <a:off x="0" y="0"/>
          <a:ext cx="0" cy="0"/>
          <a:chOff x="0" y="0"/>
          <a:chExt cx="0" cy="0"/>
        </a:xfrm>
      </p:grpSpPr>
      <p:sp>
        <p:nvSpPr>
          <p:cNvPr id="5" name="Picture Placeholder 4"/>
          <p:cNvSpPr>
            <a:spLocks noGrp="1"/>
          </p:cNvSpPr>
          <p:nvPr>
            <p:ph type="pic" sz="quarter" idx="17" hasCustomPrompt="1"/>
          </p:nvPr>
        </p:nvSpPr>
        <p:spPr>
          <a:xfrm>
            <a:off x="-1" y="0"/>
            <a:ext cx="5447921" cy="6858000"/>
          </a:xfrm>
        </p:spPr>
        <p:txBody>
          <a:bodyPr anchor="t" anchorCtr="0">
            <a:noAutofit/>
          </a:bodyPr>
          <a:lstStyle>
            <a:lvl1pPr marL="0" indent="0" algn="l">
              <a:buNone/>
              <a:defRPr baseline="0"/>
            </a:lvl1pPr>
          </a:lstStyle>
          <a:p>
            <a:r>
              <a:rPr lang="en-GB" dirty="0"/>
              <a:t>Use images from the photography folder from the Central Repository&gt;image library on CWS</a:t>
            </a:r>
          </a:p>
        </p:txBody>
      </p:sp>
      <p:sp>
        <p:nvSpPr>
          <p:cNvPr id="14" name="Rectangle 13"/>
          <p:cNvSpPr/>
          <p:nvPr userDrawn="1"/>
        </p:nvSpPr>
        <p:spPr>
          <a:xfrm>
            <a:off x="5447921" y="0"/>
            <a:ext cx="6744079" cy="6858000"/>
          </a:xfrm>
          <a:prstGeom prst="rect">
            <a:avLst/>
          </a:prstGeom>
          <a:solidFill>
            <a:schemeClr val="accent1">
              <a:alpha val="9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dirty="0">
              <a:solidFill>
                <a:schemeClr val="tx2"/>
              </a:solidFill>
            </a:endParaRPr>
          </a:p>
        </p:txBody>
      </p:sp>
      <p:sp>
        <p:nvSpPr>
          <p:cNvPr id="7" name="Content Placeholder 12"/>
          <p:cNvSpPr>
            <a:spLocks noGrp="1"/>
          </p:cNvSpPr>
          <p:nvPr>
            <p:ph sz="quarter" idx="16"/>
          </p:nvPr>
        </p:nvSpPr>
        <p:spPr>
          <a:xfrm>
            <a:off x="5834270" y="2733260"/>
            <a:ext cx="5963478" cy="3743139"/>
          </a:xfrm>
        </p:spPr>
        <p:txBody>
          <a:bodyPr>
            <a:noAutofit/>
          </a:bodyPr>
          <a:lstStyle>
            <a:lvl1pPr marL="342900" indent="-342900">
              <a:spcAft>
                <a:spcPts val="800"/>
              </a:spcAft>
              <a:buClr>
                <a:schemeClr val="bg1"/>
              </a:buClr>
              <a:buFont typeface="Arial" panose="020B0604020202020204" pitchFamily="34" charset="0"/>
              <a:buChar char="›"/>
              <a:defRPr b="0" baseline="0">
                <a:solidFill>
                  <a:schemeClr val="bg1"/>
                </a:solidFill>
                <a:latin typeface="+mn-lt"/>
              </a:defRPr>
            </a:lvl1pPr>
            <a:lvl2pPr marL="742950" indent="-285750">
              <a:spcAft>
                <a:spcPts val="800"/>
              </a:spcAft>
              <a:buClr>
                <a:schemeClr val="bg1"/>
              </a:buClr>
              <a:buFont typeface="Arial" panose="020B0604020202020204" pitchFamily="34" charset="0"/>
              <a:buChar char="›"/>
              <a:defRPr sz="1800" b="0" baseline="0">
                <a:solidFill>
                  <a:schemeClr val="bg1"/>
                </a:solidFill>
                <a:latin typeface="+mn-lt"/>
              </a:defRPr>
            </a:lvl2pPr>
            <a:lvl3pPr marL="1143000" indent="-228600">
              <a:spcAft>
                <a:spcPts val="800"/>
              </a:spcAft>
              <a:buClr>
                <a:schemeClr val="bg1"/>
              </a:buClr>
              <a:buFont typeface="Arial" panose="020B0604020202020204" pitchFamily="34" charset="0"/>
              <a:buChar char="›"/>
              <a:defRPr sz="1800" b="0" baseline="0">
                <a:solidFill>
                  <a:schemeClr val="bg1"/>
                </a:solidFill>
                <a:latin typeface="+mn-lt"/>
              </a:defRPr>
            </a:lvl3pPr>
            <a:lvl4pPr marL="1600200" indent="-228600">
              <a:spcAft>
                <a:spcPts val="800"/>
              </a:spcAft>
              <a:buClr>
                <a:schemeClr val="bg1"/>
              </a:buClr>
              <a:buFont typeface="Arial" panose="020B0604020202020204" pitchFamily="34" charset="0"/>
              <a:buChar char="›"/>
              <a:defRPr sz="1800" b="0" baseline="0">
                <a:solidFill>
                  <a:schemeClr val="bg1"/>
                </a:solidFill>
                <a:latin typeface="+mn-lt"/>
              </a:defRPr>
            </a:lvl4pPr>
            <a:lvl5pPr marL="2057400" indent="-228600">
              <a:spcAft>
                <a:spcPts val="800"/>
              </a:spcAft>
              <a:buClr>
                <a:schemeClr val="bg1"/>
              </a:buClr>
              <a:buFont typeface="Arial" panose="020B0604020202020204" pitchFamily="34" charset="0"/>
              <a:buChar char="›"/>
              <a:defRPr sz="1800" b="0" baseline="0">
                <a:solidFill>
                  <a:schemeClr val="bg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GB" noProof="0" dirty="0"/>
          </a:p>
        </p:txBody>
      </p:sp>
      <p:sp>
        <p:nvSpPr>
          <p:cNvPr id="8" name="Title Placeholder 3"/>
          <p:cNvSpPr>
            <a:spLocks noGrp="1"/>
          </p:cNvSpPr>
          <p:nvPr>
            <p:ph type="title" hasCustomPrompt="1"/>
          </p:nvPr>
        </p:nvSpPr>
        <p:spPr>
          <a:xfrm>
            <a:off x="5834270" y="1921382"/>
            <a:ext cx="5973417" cy="626400"/>
          </a:xfrm>
          <a:prstGeom prst="rect">
            <a:avLst/>
          </a:prstGeom>
        </p:spPr>
        <p:txBody>
          <a:bodyPr vert="horz" lIns="91440" tIns="45720" rIns="91440" bIns="45720" rtlCol="0" anchor="b" anchorCtr="0">
            <a:noAutofit/>
          </a:bodyPr>
          <a:lstStyle>
            <a:lvl1pPr>
              <a:defRPr sz="4400" cap="all" baseline="0">
                <a:solidFill>
                  <a:schemeClr val="bg1"/>
                </a:solidFill>
              </a:defRPr>
            </a:lvl1pPr>
          </a:lstStyle>
          <a:p>
            <a:r>
              <a:rPr lang="en-GB" noProof="0" dirty="0"/>
              <a:t>Course times/ objectives/summary</a:t>
            </a:r>
          </a:p>
        </p:txBody>
      </p:sp>
    </p:spTree>
    <p:extLst>
      <p:ext uri="{BB962C8B-B14F-4D97-AF65-F5344CB8AC3E}">
        <p14:creationId xmlns:p14="http://schemas.microsoft.com/office/powerpoint/2010/main" val="165836484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u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8" name="Picture 7">
            <a:extLst>
              <a:ext uri="{FF2B5EF4-FFF2-40B4-BE49-F238E27FC236}">
                <a16:creationId xmlns:a16="http://schemas.microsoft.com/office/drawing/2014/main" id="{5C022282-7C40-5A57-692E-44D409C5BFA4}"/>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0" cy="881899"/>
          </a:xfrm>
          <a:prstGeom prst="rect">
            <a:avLst/>
          </a:prstGeom>
        </p:spPr>
      </p:pic>
      <p:pic>
        <p:nvPicPr>
          <p:cNvPr id="12" name="Picture 11">
            <a:extLst>
              <a:ext uri="{FF2B5EF4-FFF2-40B4-BE49-F238E27FC236}">
                <a16:creationId xmlns:a16="http://schemas.microsoft.com/office/drawing/2014/main" id="{2BCAA29C-63B0-9448-5C14-96920038F1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pic>
        <p:nvPicPr>
          <p:cNvPr id="3" name="Picture 2">
            <a:extLst>
              <a:ext uri="{FF2B5EF4-FFF2-40B4-BE49-F238E27FC236}">
                <a16:creationId xmlns:a16="http://schemas.microsoft.com/office/drawing/2014/main" id="{022344C5-2C6A-6968-FC4F-D7A4F001B0B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5852089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u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F4AB0FA7-2EA8-46CD-3DD8-9A8AB864529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108121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u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696AA4DE-F380-3C2D-4A19-3FFC6A6A497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898542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u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 uri="{C183D7F6-B498-43B3-948B-1728B52AA6E4}">
                <adec:decorative xmlns:adec="http://schemas.microsoft.com/office/drawing/2017/decorative" val="0"/>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E39219E7-A5DF-DCFC-ECD4-D3B7C58833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722513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u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5" name="Picture 4">
            <a:extLst>
              <a:ext uri="{FF2B5EF4-FFF2-40B4-BE49-F238E27FC236}">
                <a16:creationId xmlns:a16="http://schemas.microsoft.com/office/drawing/2014/main" id="{C8E707AA-EFC2-FC0D-980D-5A04483F54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8444048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le slide 1">
    <p:bg>
      <p:bgPr>
        <a:solidFill>
          <a:srgbClr val="09EDB8"/>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644640" y="15240"/>
            <a:ext cx="5547360" cy="6842760"/>
          </a:xfrm>
          <a:prstGeom prst="rect">
            <a:avLst/>
          </a:prstGeom>
        </p:spPr>
      </p:pic>
      <p:pic>
        <p:nvPicPr>
          <p:cNvPr id="6" name="Graphic 29">
            <a:extLst>
              <a:ext uri="{FF2B5EF4-FFF2-40B4-BE49-F238E27FC236}">
                <a16:creationId xmlns:a16="http://schemas.microsoft.com/office/drawing/2014/main" id="{572E6A4A-143B-E94B-A1BF-29C50E635A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900" y="302477"/>
            <a:ext cx="2643023" cy="1610367"/>
          </a:xfrm>
          <a:prstGeom prst="rect">
            <a:avLst/>
          </a:prstGeom>
        </p:spPr>
      </p:pic>
      <p:sp>
        <p:nvSpPr>
          <p:cNvPr id="8" name="Text Placeholder 6"/>
          <p:cNvSpPr>
            <a:spLocks noGrp="1"/>
          </p:cNvSpPr>
          <p:nvPr>
            <p:ph type="body" sz="quarter" idx="12" hasCustomPrompt="1"/>
          </p:nvPr>
        </p:nvSpPr>
        <p:spPr>
          <a:xfrm>
            <a:off x="385300" y="5306004"/>
            <a:ext cx="3534471" cy="1186921"/>
          </a:xfrm>
        </p:spPr>
        <p:txBody>
          <a:bodyPr/>
          <a:lstStyle>
            <a:lvl1pPr marL="0" marR="0" indent="0" algn="l" defTabSz="914400" rtl="0" eaLnBrk="1" fontAlgn="auto" latinLnBrk="0" hangingPunct="1">
              <a:lnSpc>
                <a:spcPct val="100000"/>
              </a:lnSpc>
              <a:spcBef>
                <a:spcPts val="0"/>
              </a:spcBef>
              <a:spcAft>
                <a:spcPts val="0"/>
              </a:spcAft>
              <a:buClrTx/>
              <a:buSzPct val="115000"/>
              <a:buFontTx/>
              <a:buNone/>
              <a:tabLst/>
              <a:defRPr sz="1600" b="0"/>
            </a:lvl1pPr>
            <a:lvl2pPr marL="374650" indent="-285750">
              <a:buFont typeface="Arial" panose="020B0604020202020204" pitchFamily="34" charset="0"/>
              <a:buChar char="•"/>
              <a:defRPr/>
            </a:lvl2pPr>
            <a:lvl3pPr marL="88900" indent="0">
              <a:buNone/>
              <a:defRPr/>
            </a:lvl3pPr>
            <a:lvl4pPr marL="88900" indent="0">
              <a:buNone/>
              <a:defRPr/>
            </a:lvl4pPr>
            <a:lvl5pPr marL="88900" indent="0">
              <a:buNone/>
              <a:defRPr/>
            </a:lvl5pPr>
          </a:lstStyle>
          <a:p>
            <a:pPr lvl="0"/>
            <a:r>
              <a:rPr lang="en-US" dirty="0"/>
              <a:t>Edit text</a:t>
            </a:r>
          </a:p>
        </p:txBody>
      </p:sp>
      <p:sp>
        <p:nvSpPr>
          <p:cNvPr id="18" name="Title 1">
            <a:extLst>
              <a:ext uri="{FF2B5EF4-FFF2-40B4-BE49-F238E27FC236}">
                <a16:creationId xmlns:a16="http://schemas.microsoft.com/office/drawing/2014/main" id="{EBBB6D40-B4C9-8B4A-B2A6-126F64906376}"/>
              </a:ext>
            </a:extLst>
          </p:cNvPr>
          <p:cNvSpPr>
            <a:spLocks noGrp="1"/>
          </p:cNvSpPr>
          <p:nvPr>
            <p:ph type="ctrTitle" hasCustomPrompt="1"/>
          </p:nvPr>
        </p:nvSpPr>
        <p:spPr>
          <a:xfrm>
            <a:off x="385301" y="1914129"/>
            <a:ext cx="3592020" cy="2277604"/>
          </a:xfrm>
        </p:spPr>
        <p:txBody>
          <a:bodyPr anchor="b" anchorCtr="0">
            <a:noAutofit/>
          </a:bodyPr>
          <a:lstStyle>
            <a:lvl1pPr algn="l">
              <a:lnSpc>
                <a:spcPct val="100000"/>
              </a:lnSpc>
              <a:defRPr sz="3600"/>
            </a:lvl1pPr>
          </a:lstStyle>
          <a:p>
            <a:r>
              <a:rPr lang="en-US" noProof="0" dirty="0"/>
              <a:t>CLICK TO EDIT TITLE</a:t>
            </a:r>
            <a:endParaRPr lang="en-GB" noProof="0" dirty="0"/>
          </a:p>
        </p:txBody>
      </p:sp>
      <p:grpSp>
        <p:nvGrpSpPr>
          <p:cNvPr id="16" name="Group 15"/>
          <p:cNvGrpSpPr/>
          <p:nvPr userDrawn="1"/>
        </p:nvGrpSpPr>
        <p:grpSpPr>
          <a:xfrm>
            <a:off x="-1420" y="3503895"/>
            <a:ext cx="6359624" cy="2437013"/>
            <a:chOff x="-1420" y="3503895"/>
            <a:chExt cx="6359624" cy="2437013"/>
          </a:xfrm>
          <a:solidFill>
            <a:srgbClr val="004050"/>
          </a:solidFill>
        </p:grpSpPr>
        <p:sp>
          <p:nvSpPr>
            <p:cNvPr id="17" name="Freeform 16">
              <a:extLst>
                <a:ext uri="{FF2B5EF4-FFF2-40B4-BE49-F238E27FC236}">
                  <a16:creationId xmlns:a16="http://schemas.microsoft.com/office/drawing/2014/main" id="{2F450B4C-241D-A544-BBEF-175E01D6A139}"/>
                </a:ext>
              </a:extLst>
            </p:cNvPr>
            <p:cNvSpPr/>
            <p:nvPr userDrawn="1"/>
          </p:nvSpPr>
          <p:spPr>
            <a:xfrm>
              <a:off x="-1420" y="3503895"/>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sp>
          <p:nvSpPr>
            <p:cNvPr id="19" name="Freeform 18">
              <a:extLst>
                <a:ext uri="{FF2B5EF4-FFF2-40B4-BE49-F238E27FC236}">
                  <a16:creationId xmlns:a16="http://schemas.microsoft.com/office/drawing/2014/main" id="{17BA7C41-EA1C-2F4D-90C7-EC472AB85B8A}"/>
                </a:ext>
              </a:extLst>
            </p:cNvPr>
            <p:cNvSpPr/>
            <p:nvPr/>
          </p:nvSpPr>
          <p:spPr>
            <a:xfrm>
              <a:off x="4768849" y="3504279"/>
              <a:ext cx="1589355" cy="2436629"/>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0" name="Freeform 19">
              <a:extLst>
                <a:ext uri="{FF2B5EF4-FFF2-40B4-BE49-F238E27FC236}">
                  <a16:creationId xmlns:a16="http://schemas.microsoft.com/office/drawing/2014/main" id="{2F450B4C-241D-A544-BBEF-175E01D6A139}"/>
                </a:ext>
              </a:extLst>
            </p:cNvPr>
            <p:cNvSpPr/>
            <p:nvPr userDrawn="1"/>
          </p:nvSpPr>
          <p:spPr>
            <a:xfrm flipV="1">
              <a:off x="-1420" y="4902788"/>
              <a:ext cx="5273560" cy="1035156"/>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670881 w 1670881"/>
                <a:gd name="connsiteY0" fmla="*/ 248186 h 248186"/>
                <a:gd name="connsiteX1" fmla="*/ 921010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70881 w 1670881"/>
                <a:gd name="connsiteY0" fmla="*/ 248186 h 248186"/>
                <a:gd name="connsiteX1" fmla="*/ 1324 w 1670881"/>
                <a:gd name="connsiteY1" fmla="*/ 248186 h 248186"/>
                <a:gd name="connsiteX2" fmla="*/ 0 w 1670881"/>
                <a:gd name="connsiteY2" fmla="*/ 192497 h 248186"/>
                <a:gd name="connsiteX3" fmla="*/ 1524895 w 1670881"/>
                <a:gd name="connsiteY3" fmla="*/ 192497 h 248186"/>
                <a:gd name="connsiteX4" fmla="*/ 1378210 w 1670881"/>
                <a:gd name="connsiteY4" fmla="*/ 219 h 248186"/>
                <a:gd name="connsiteX5" fmla="*/ 1436249 w 1670881"/>
                <a:gd name="connsiteY5" fmla="*/ 219 h 248186"/>
                <a:gd name="connsiteX6" fmla="*/ 1456505 w 1670881"/>
                <a:gd name="connsiteY6" fmla="*/ 12347 h 248186"/>
                <a:gd name="connsiteX7" fmla="*/ 1521021 w 1670881"/>
                <a:gd name="connsiteY7" fmla="*/ 105057 h 248186"/>
                <a:gd name="connsiteX8" fmla="*/ 1665040 w 1670881"/>
                <a:gd name="connsiteY8" fmla="*/ 242090 h 248186"/>
                <a:gd name="connsiteX9" fmla="*/ 1670246 w 1670881"/>
                <a:gd name="connsiteY9" fmla="*/ 246535 h 248186"/>
                <a:gd name="connsiteX10" fmla="*/ 1670881 w 1670881"/>
                <a:gd name="connsiteY10" fmla="*/ 248186 h 248186"/>
                <a:gd name="connsiteX0" fmla="*/ 1669638 w 1669638"/>
                <a:gd name="connsiteY0" fmla="*/ 248186 h 248186"/>
                <a:gd name="connsiteX1" fmla="*/ 81 w 1669638"/>
                <a:gd name="connsiteY1" fmla="*/ 248186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7193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9638 w 1669638"/>
                <a:gd name="connsiteY0" fmla="*/ 248186 h 248186"/>
                <a:gd name="connsiteX1" fmla="*/ 80 w 1669638"/>
                <a:gd name="connsiteY1" fmla="*/ 247193 h 248186"/>
                <a:gd name="connsiteX2" fmla="*/ 742 w 1669638"/>
                <a:gd name="connsiteY2" fmla="*/ 192497 h 248186"/>
                <a:gd name="connsiteX3" fmla="*/ 1523652 w 1669638"/>
                <a:gd name="connsiteY3" fmla="*/ 192497 h 248186"/>
                <a:gd name="connsiteX4" fmla="*/ 1376967 w 1669638"/>
                <a:gd name="connsiteY4" fmla="*/ 219 h 248186"/>
                <a:gd name="connsiteX5" fmla="*/ 1435006 w 1669638"/>
                <a:gd name="connsiteY5" fmla="*/ 219 h 248186"/>
                <a:gd name="connsiteX6" fmla="*/ 1455262 w 1669638"/>
                <a:gd name="connsiteY6" fmla="*/ 12347 h 248186"/>
                <a:gd name="connsiteX7" fmla="*/ 1519778 w 1669638"/>
                <a:gd name="connsiteY7" fmla="*/ 105057 h 248186"/>
                <a:gd name="connsiteX8" fmla="*/ 1663797 w 1669638"/>
                <a:gd name="connsiteY8" fmla="*/ 242090 h 248186"/>
                <a:gd name="connsiteX9" fmla="*/ 1669003 w 1669638"/>
                <a:gd name="connsiteY9" fmla="*/ 246535 h 248186"/>
                <a:gd name="connsiteX10" fmla="*/ 1669638 w 1669638"/>
                <a:gd name="connsiteY10" fmla="*/ 248186 h 248186"/>
                <a:gd name="connsiteX0" fmla="*/ 1668896 w 1668896"/>
                <a:gd name="connsiteY0" fmla="*/ 248186 h 248186"/>
                <a:gd name="connsiteX1" fmla="*/ 331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668896 w 1668896"/>
                <a:gd name="connsiteY0" fmla="*/ 248186 h 248186"/>
                <a:gd name="connsiteX1" fmla="*/ 405622 w 1668896"/>
                <a:gd name="connsiteY1" fmla="*/ 248186 h 248186"/>
                <a:gd name="connsiteX2" fmla="*/ 0 w 1668896"/>
                <a:gd name="connsiteY2" fmla="*/ 192497 h 248186"/>
                <a:gd name="connsiteX3" fmla="*/ 1522910 w 1668896"/>
                <a:gd name="connsiteY3" fmla="*/ 192497 h 248186"/>
                <a:gd name="connsiteX4" fmla="*/ 1376225 w 1668896"/>
                <a:gd name="connsiteY4" fmla="*/ 219 h 248186"/>
                <a:gd name="connsiteX5" fmla="*/ 1434264 w 1668896"/>
                <a:gd name="connsiteY5" fmla="*/ 219 h 248186"/>
                <a:gd name="connsiteX6" fmla="*/ 1454520 w 1668896"/>
                <a:gd name="connsiteY6" fmla="*/ 12347 h 248186"/>
                <a:gd name="connsiteX7" fmla="*/ 1519036 w 1668896"/>
                <a:gd name="connsiteY7" fmla="*/ 105057 h 248186"/>
                <a:gd name="connsiteX8" fmla="*/ 1663055 w 1668896"/>
                <a:gd name="connsiteY8" fmla="*/ 242090 h 248186"/>
                <a:gd name="connsiteX9" fmla="*/ 1668261 w 1668896"/>
                <a:gd name="connsiteY9" fmla="*/ 246535 h 248186"/>
                <a:gd name="connsiteX10" fmla="*/ 1668896 w 166889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902 w 1264176"/>
                <a:gd name="connsiteY1" fmla="*/ 248186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 name="connsiteX0" fmla="*/ 1264176 w 1264176"/>
                <a:gd name="connsiteY0" fmla="*/ 248186 h 248186"/>
                <a:gd name="connsiteX1" fmla="*/ 331 w 1264176"/>
                <a:gd name="connsiteY1" fmla="*/ 247615 h 248186"/>
                <a:gd name="connsiteX2" fmla="*/ 0 w 1264176"/>
                <a:gd name="connsiteY2" fmla="*/ 193068 h 248186"/>
                <a:gd name="connsiteX3" fmla="*/ 1118190 w 1264176"/>
                <a:gd name="connsiteY3" fmla="*/ 192497 h 248186"/>
                <a:gd name="connsiteX4" fmla="*/ 971505 w 1264176"/>
                <a:gd name="connsiteY4" fmla="*/ 219 h 248186"/>
                <a:gd name="connsiteX5" fmla="*/ 1029544 w 1264176"/>
                <a:gd name="connsiteY5" fmla="*/ 219 h 248186"/>
                <a:gd name="connsiteX6" fmla="*/ 1049800 w 1264176"/>
                <a:gd name="connsiteY6" fmla="*/ 12347 h 248186"/>
                <a:gd name="connsiteX7" fmla="*/ 1114316 w 1264176"/>
                <a:gd name="connsiteY7" fmla="*/ 105057 h 248186"/>
                <a:gd name="connsiteX8" fmla="*/ 1258335 w 1264176"/>
                <a:gd name="connsiteY8" fmla="*/ 242090 h 248186"/>
                <a:gd name="connsiteX9" fmla="*/ 1263541 w 1264176"/>
                <a:gd name="connsiteY9" fmla="*/ 246535 h 248186"/>
                <a:gd name="connsiteX10" fmla="*/ 1264176 w 1264176"/>
                <a:gd name="connsiteY10" fmla="*/ 248186 h 24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4176" h="248186">
                  <a:moveTo>
                    <a:pt x="1264176" y="248186"/>
                  </a:moveTo>
                  <a:lnTo>
                    <a:pt x="331" y="247615"/>
                  </a:lnTo>
                  <a:cubicBezTo>
                    <a:pt x="-110" y="229052"/>
                    <a:pt x="441" y="211631"/>
                    <a:pt x="0" y="193068"/>
                  </a:cubicBezTo>
                  <a:lnTo>
                    <a:pt x="1118190" y="192497"/>
                  </a:lnTo>
                  <a:cubicBezTo>
                    <a:pt x="1060341" y="134140"/>
                    <a:pt x="1007065" y="74768"/>
                    <a:pt x="971505" y="219"/>
                  </a:cubicBezTo>
                  <a:cubicBezTo>
                    <a:pt x="991888" y="219"/>
                    <a:pt x="1010748" y="854"/>
                    <a:pt x="1029544" y="219"/>
                  </a:cubicBezTo>
                  <a:cubicBezTo>
                    <a:pt x="1038336" y="-1141"/>
                    <a:pt x="1046848" y="3956"/>
                    <a:pt x="1049800" y="12347"/>
                  </a:cubicBezTo>
                  <a:cubicBezTo>
                    <a:pt x="1067362" y="45816"/>
                    <a:pt x="1089035" y="76961"/>
                    <a:pt x="1114316" y="105057"/>
                  </a:cubicBezTo>
                  <a:cubicBezTo>
                    <a:pt x="1157944" y="155126"/>
                    <a:pt x="1206160" y="201004"/>
                    <a:pt x="1258335" y="242090"/>
                  </a:cubicBezTo>
                  <a:cubicBezTo>
                    <a:pt x="1260113" y="243551"/>
                    <a:pt x="1261890" y="245011"/>
                    <a:pt x="1263541" y="246535"/>
                  </a:cubicBezTo>
                  <a:cubicBezTo>
                    <a:pt x="1263859" y="246599"/>
                    <a:pt x="1263859" y="247170"/>
                    <a:pt x="126417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528966484"/>
      </p:ext>
    </p:extLst>
  </p:cSld>
  <p:clrMapOvr>
    <a:masterClrMapping/>
  </p:clrMapOvr>
  <p:extLst>
    <p:ext uri="{DCECCB84-F9BA-43D5-87BE-67443E8EF086}">
      <p15:sldGuideLst xmlns:p15="http://schemas.microsoft.com/office/powerpoint/2012/main">
        <p15:guide id="1" orient="horz" pos="363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Arrow Lef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4784" y="1242034"/>
            <a:ext cx="3694112" cy="2917842"/>
          </a:xfrm>
        </p:spPr>
        <p:txBody>
          <a:bodyPr anchor="b"/>
          <a:lstStyle>
            <a:lvl1pPr marL="0" indent="0">
              <a:lnSpc>
                <a:spcPct val="100000"/>
              </a:lnSpc>
              <a:spcAft>
                <a:spcPts val="0"/>
              </a:spcAft>
              <a:buFont typeface="Arial" panose="020B0604020202020204" pitchFamily="34" charset="0"/>
              <a:buNone/>
              <a:defRPr sz="3600" cap="none" baseline="0">
                <a:latin typeface="Krana Fat B" panose="00000B00000000000000" pitchFamily="50" charset="0"/>
              </a:defRPr>
            </a:lvl1pPr>
            <a:lvl2pPr marL="0" indent="0">
              <a:buFont typeface="Arial" panose="020B0604020202020204" pitchFamily="34" charset="0"/>
              <a:buNone/>
              <a:defRPr/>
            </a:lvl2pPr>
            <a:lvl3pPr marL="0" indent="0">
              <a:buFont typeface="Arial" panose="020B0604020202020204" pitchFamily="34" charset="0"/>
              <a:buNone/>
              <a:defRPr/>
            </a:lvl3pPr>
            <a:lvl4pPr marL="0" indent="0">
              <a:buFont typeface="Arial" panose="020B0604020202020204" pitchFamily="34" charset="0"/>
              <a:buNone/>
              <a:defRPr/>
            </a:lvl4pPr>
            <a:lvl5pPr marL="0" indent="0">
              <a:buFont typeface="Arial" panose="020B0604020202020204" pitchFamily="34" charset="0"/>
              <a:buNone/>
              <a:defRPr/>
            </a:lvl5pPr>
          </a:lstStyle>
          <a:p>
            <a:pPr lvl="0"/>
            <a:r>
              <a:rPr lang="en-US" dirty="0"/>
              <a:t>Click to </a:t>
            </a:r>
            <a:br>
              <a:rPr lang="en-US" dirty="0"/>
            </a:br>
            <a:r>
              <a:rPr lang="en-US" dirty="0"/>
              <a:t>edit slide title</a:t>
            </a:r>
          </a:p>
        </p:txBody>
      </p:sp>
      <p:sp>
        <p:nvSpPr>
          <p:cNvPr id="5" name="Text Placeholder 4"/>
          <p:cNvSpPr>
            <a:spLocks noGrp="1"/>
          </p:cNvSpPr>
          <p:nvPr>
            <p:ph type="body" sz="quarter" idx="11" hasCustomPrompt="1"/>
          </p:nvPr>
        </p:nvSpPr>
        <p:spPr>
          <a:xfrm>
            <a:off x="6098146" y="579549"/>
            <a:ext cx="5718225" cy="5899039"/>
          </a:xfrm>
        </p:spPr>
        <p:txBody>
          <a:bodyPr/>
          <a:lstStyle>
            <a:lvl1pPr marL="0" indent="0">
              <a:buFont typeface="Arial" panose="020B0604020202020204" pitchFamily="34" charset="0"/>
              <a:buNone/>
              <a:defRPr sz="2000" b="0"/>
            </a:lvl1pPr>
            <a:lvl2pPr marL="180000" marR="0" indent="-180000" algn="l" defTabSz="914400" rtl="0" eaLnBrk="1" fontAlgn="auto" latinLnBrk="0" hangingPunct="1">
              <a:lnSpc>
                <a:spcPct val="100000"/>
              </a:lnSpc>
              <a:spcBef>
                <a:spcPts val="0"/>
              </a:spcBef>
              <a:spcAft>
                <a:spcPts val="1200"/>
              </a:spcAft>
              <a:buClrTx/>
              <a:buSzPct val="125000"/>
              <a:buFont typeface="Arial" panose="020B0604020202020204" pitchFamily="34" charset="0"/>
              <a:buChar char="•"/>
              <a:tabLst/>
              <a:defRPr sz="2000"/>
            </a:lvl2pPr>
            <a:lvl3pPr marL="180000" indent="-180000">
              <a:buFont typeface="Arial" panose="020B0604020202020204" pitchFamily="34" charset="0"/>
              <a:buChar char="•"/>
              <a:defRPr sz="2000"/>
            </a:lvl3pPr>
            <a:lvl4pPr marL="180000" indent="-180000">
              <a:buFont typeface="Arial" panose="020B0604020202020204" pitchFamily="34" charset="0"/>
              <a:buChar char="•"/>
              <a:defRPr/>
            </a:lvl4pPr>
            <a:lvl5pPr marL="180000" indent="-180000">
              <a:buFont typeface="Arial" panose="020B0604020202020204" pitchFamily="34" charset="0"/>
              <a:buChar char="•"/>
              <a:defRPr/>
            </a:lvl5pPr>
          </a:lstStyle>
          <a:p>
            <a:pPr lvl="0"/>
            <a:r>
              <a:rPr lang="en-US" dirty="0"/>
              <a:t>Edit text</a:t>
            </a:r>
          </a:p>
          <a:p>
            <a:pPr lvl="1"/>
            <a:r>
              <a:rPr lang="en-US" dirty="0"/>
              <a:t>Second level</a:t>
            </a:r>
          </a:p>
          <a:p>
            <a:pPr lvl="2"/>
            <a:r>
              <a:rPr lang="en-GB" dirty="0"/>
              <a:t>Third level</a:t>
            </a:r>
          </a:p>
          <a:p>
            <a:pPr lvl="2"/>
            <a:r>
              <a:rPr lang="en-GB" dirty="0"/>
              <a:t>Fourth level</a:t>
            </a:r>
          </a:p>
          <a:p>
            <a:pPr lvl="2"/>
            <a:r>
              <a:rPr lang="en-GB" dirty="0"/>
              <a:t>Fifth level</a:t>
            </a:r>
          </a:p>
        </p:txBody>
      </p:sp>
      <p:sp>
        <p:nvSpPr>
          <p:cNvPr id="9" name="Slide Number Placeholder 5">
            <a:extLst>
              <a:ext uri="{FF2B5EF4-FFF2-40B4-BE49-F238E27FC236}">
                <a16:creationId xmlns:a16="http://schemas.microsoft.com/office/drawing/2014/main" id="{FC785C16-E254-5242-9D90-DA9B7DC9FE60}"/>
              </a:ext>
            </a:extLst>
          </p:cNvPr>
          <p:cNvSpPr>
            <a:spLocks noGrp="1"/>
          </p:cNvSpPr>
          <p:nvPr>
            <p:ph type="sldNum" sz="quarter" idx="4"/>
          </p:nvPr>
        </p:nvSpPr>
        <p:spPr>
          <a:xfrm>
            <a:off x="11256421" y="6511672"/>
            <a:ext cx="785483" cy="180000"/>
          </a:xfrm>
          <a:prstGeom prst="rect">
            <a:avLst/>
          </a:prstGeom>
        </p:spPr>
        <p:txBody>
          <a:bodyPr vert="horz" lIns="0" tIns="0" rIns="0" bIns="0" rtlCol="0" anchor="b" anchorCtr="0"/>
          <a:lstStyle>
            <a:lvl1pPr algn="r">
              <a:defRPr sz="760" b="1" i="0">
                <a:solidFill>
                  <a:schemeClr val="tx1"/>
                </a:solidFill>
                <a:latin typeface="Montserrat" pitchFamily="2" charset="77"/>
              </a:defRPr>
            </a:lvl1pPr>
          </a:lstStyle>
          <a:p>
            <a:fld id="{EF892D59-8F09-EF4B-AD6D-DA609442F868}" type="slidenum">
              <a:rPr lang="en-GB" smtClean="0"/>
              <a:pPr/>
              <a:t>‹#›</a:t>
            </a:fld>
            <a:endParaRPr lang="en-GB" dirty="0"/>
          </a:p>
        </p:txBody>
      </p:sp>
      <p:grpSp>
        <p:nvGrpSpPr>
          <p:cNvPr id="19" name="Group 18"/>
          <p:cNvGrpSpPr/>
          <p:nvPr userDrawn="1"/>
        </p:nvGrpSpPr>
        <p:grpSpPr>
          <a:xfrm>
            <a:off x="-6058" y="3531457"/>
            <a:ext cx="5797612" cy="2365031"/>
            <a:chOff x="-2229" y="2361812"/>
            <a:chExt cx="11067619" cy="4514835"/>
          </a:xfrm>
          <a:solidFill>
            <a:srgbClr val="09EDB8"/>
          </a:solidFill>
        </p:grpSpPr>
        <p:sp>
          <p:nvSpPr>
            <p:cNvPr id="20" name="Freeform 19">
              <a:extLst>
                <a:ext uri="{FF2B5EF4-FFF2-40B4-BE49-F238E27FC236}">
                  <a16:creationId xmlns:a16="http://schemas.microsoft.com/office/drawing/2014/main" id="{2F450B4C-241D-A544-BBEF-175E01D6A139}"/>
                </a:ext>
              </a:extLst>
            </p:cNvPr>
            <p:cNvSpPr/>
            <p:nvPr userDrawn="1"/>
          </p:nvSpPr>
          <p:spPr>
            <a:xfrm>
              <a:off x="-2229" y="2361812"/>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sp>
          <p:nvSpPr>
            <p:cNvPr id="21" name="Freeform 20">
              <a:extLst>
                <a:ext uri="{FF2B5EF4-FFF2-40B4-BE49-F238E27FC236}">
                  <a16:creationId xmlns:a16="http://schemas.microsoft.com/office/drawing/2014/main" id="{17BA7C41-EA1C-2F4D-90C7-EC472AB85B8A}"/>
                </a:ext>
              </a:extLst>
            </p:cNvPr>
            <p:cNvSpPr/>
            <p:nvPr/>
          </p:nvSpPr>
          <p:spPr>
            <a:xfrm>
              <a:off x="8136202" y="2367285"/>
              <a:ext cx="2929188" cy="4490714"/>
            </a:xfrm>
            <a:custGeom>
              <a:avLst/>
              <a:gdLst>
                <a:gd name="connsiteX0" fmla="*/ 275717 w 381000"/>
                <a:gd name="connsiteY0" fmla="*/ 292862 h 584200"/>
                <a:gd name="connsiteX1" fmla="*/ 0 w 381000"/>
                <a:gd name="connsiteY1" fmla="*/ 762 h 584200"/>
                <a:gd name="connsiteX2" fmla="*/ 5779 w 381000"/>
                <a:gd name="connsiteY2" fmla="*/ 0 h 584200"/>
                <a:gd name="connsiteX3" fmla="*/ 65532 w 381000"/>
                <a:gd name="connsiteY3" fmla="*/ 0 h 584200"/>
                <a:gd name="connsiteX4" fmla="*/ 73089 w 381000"/>
                <a:gd name="connsiteY4" fmla="*/ 4191 h 584200"/>
                <a:gd name="connsiteX5" fmla="*/ 202629 w 381000"/>
                <a:gd name="connsiteY5" fmla="*/ 164973 h 584200"/>
                <a:gd name="connsiteX6" fmla="*/ 377889 w 381000"/>
                <a:gd name="connsiteY6" fmla="*/ 290449 h 584200"/>
                <a:gd name="connsiteX7" fmla="*/ 381318 w 381000"/>
                <a:gd name="connsiteY7" fmla="*/ 292481 h 584200"/>
                <a:gd name="connsiteX8" fmla="*/ 340043 w 381000"/>
                <a:gd name="connsiteY8" fmla="*/ 317881 h 584200"/>
                <a:gd name="connsiteX9" fmla="*/ 126238 w 381000"/>
                <a:gd name="connsiteY9" fmla="*/ 500698 h 584200"/>
                <a:gd name="connsiteX10" fmla="*/ 74358 w 381000"/>
                <a:gd name="connsiteY10" fmla="*/ 579120 h 584200"/>
                <a:gd name="connsiteX11" fmla="*/ 65024 w 381000"/>
                <a:gd name="connsiteY11" fmla="*/ 584708 h 584200"/>
                <a:gd name="connsiteX12" fmla="*/ 0 w 381000"/>
                <a:gd name="connsiteY12" fmla="*/ 584708 h 584200"/>
                <a:gd name="connsiteX13" fmla="*/ 275717 w 381000"/>
                <a:gd name="connsiteY13" fmla="*/ 292862 h 584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0" h="584200">
                  <a:moveTo>
                    <a:pt x="275717" y="292862"/>
                  </a:moveTo>
                  <a:cubicBezTo>
                    <a:pt x="157290" y="220155"/>
                    <a:pt x="68517" y="120840"/>
                    <a:pt x="0" y="762"/>
                  </a:cubicBezTo>
                  <a:cubicBezTo>
                    <a:pt x="1912" y="408"/>
                    <a:pt x="3840" y="154"/>
                    <a:pt x="5779" y="0"/>
                  </a:cubicBezTo>
                  <a:cubicBezTo>
                    <a:pt x="25654" y="0"/>
                    <a:pt x="45593" y="0"/>
                    <a:pt x="65532" y="0"/>
                  </a:cubicBezTo>
                  <a:cubicBezTo>
                    <a:pt x="68552" y="194"/>
                    <a:pt x="71325" y="1732"/>
                    <a:pt x="73089" y="4191"/>
                  </a:cubicBezTo>
                  <a:cubicBezTo>
                    <a:pt x="105855" y="66230"/>
                    <a:pt x="150940" y="118491"/>
                    <a:pt x="202629" y="164973"/>
                  </a:cubicBezTo>
                  <a:cubicBezTo>
                    <a:pt x="256618" y="212664"/>
                    <a:pt x="315344" y="254708"/>
                    <a:pt x="377889" y="290449"/>
                  </a:cubicBezTo>
                  <a:lnTo>
                    <a:pt x="381318" y="292481"/>
                  </a:lnTo>
                  <a:cubicBezTo>
                    <a:pt x="367221" y="301180"/>
                    <a:pt x="353568" y="309372"/>
                    <a:pt x="340043" y="317881"/>
                  </a:cubicBezTo>
                  <a:cubicBezTo>
                    <a:pt x="260224" y="368681"/>
                    <a:pt x="186246" y="426593"/>
                    <a:pt x="126238" y="500698"/>
                  </a:cubicBezTo>
                  <a:cubicBezTo>
                    <a:pt x="106331" y="525012"/>
                    <a:pt x="88949" y="551288"/>
                    <a:pt x="74358" y="579120"/>
                  </a:cubicBezTo>
                  <a:cubicBezTo>
                    <a:pt x="72939" y="582938"/>
                    <a:pt x="69060" y="585261"/>
                    <a:pt x="65024" y="584708"/>
                  </a:cubicBezTo>
                  <a:cubicBezTo>
                    <a:pt x="43879" y="584391"/>
                    <a:pt x="22733" y="584708"/>
                    <a:pt x="0" y="584708"/>
                  </a:cubicBezTo>
                  <a:cubicBezTo>
                    <a:pt x="68517" y="464693"/>
                    <a:pt x="157862" y="365951"/>
                    <a:pt x="275717" y="292862"/>
                  </a:cubicBezTo>
                  <a:close/>
                </a:path>
              </a:pathLst>
            </a:custGeom>
            <a:grpFill/>
            <a:ln w="6350" cap="flat">
              <a:noFill/>
              <a:prstDash val="solid"/>
              <a:miter/>
            </a:ln>
          </p:spPr>
          <p:txBody>
            <a:bodyPr rtlCol="0" anchor="ctr"/>
            <a:lstStyle/>
            <a:p>
              <a:endParaRPr lang="en-GB"/>
            </a:p>
          </p:txBody>
        </p:sp>
        <p:sp>
          <p:nvSpPr>
            <p:cNvPr id="22" name="Freeform 21">
              <a:extLst>
                <a:ext uri="{FF2B5EF4-FFF2-40B4-BE49-F238E27FC236}">
                  <a16:creationId xmlns:a16="http://schemas.microsoft.com/office/drawing/2014/main" id="{2F450B4C-241D-A544-BBEF-175E01D6A139}"/>
                </a:ext>
              </a:extLst>
            </p:cNvPr>
            <p:cNvSpPr/>
            <p:nvPr userDrawn="1"/>
          </p:nvSpPr>
          <p:spPr>
            <a:xfrm flipV="1">
              <a:off x="-467" y="4964089"/>
              <a:ext cx="9087449" cy="1912558"/>
            </a:xfrm>
            <a:custGeom>
              <a:avLst/>
              <a:gdLst>
                <a:gd name="connsiteX0" fmla="*/ 749871 w 749300"/>
                <a:gd name="connsiteY0" fmla="*/ 248186 h 247650"/>
                <a:gd name="connsiteX1" fmla="*/ 0 w 749300"/>
                <a:gd name="connsiteY1" fmla="*/ 248186 h 247650"/>
                <a:gd name="connsiteX2" fmla="*/ 0 w 749300"/>
                <a:gd name="connsiteY2" fmla="*/ 192497 h 247650"/>
                <a:gd name="connsiteX3" fmla="*/ 603885 w 749300"/>
                <a:gd name="connsiteY3" fmla="*/ 192497 h 247650"/>
                <a:gd name="connsiteX4" fmla="*/ 457200 w 749300"/>
                <a:gd name="connsiteY4" fmla="*/ 219 h 247650"/>
                <a:gd name="connsiteX5" fmla="*/ 515239 w 749300"/>
                <a:gd name="connsiteY5" fmla="*/ 219 h 247650"/>
                <a:gd name="connsiteX6" fmla="*/ 535495 w 749300"/>
                <a:gd name="connsiteY6" fmla="*/ 12347 h 247650"/>
                <a:gd name="connsiteX7" fmla="*/ 600011 w 749300"/>
                <a:gd name="connsiteY7" fmla="*/ 105057 h 247650"/>
                <a:gd name="connsiteX8" fmla="*/ 744030 w 749300"/>
                <a:gd name="connsiteY8" fmla="*/ 242090 h 247650"/>
                <a:gd name="connsiteX9" fmla="*/ 749236 w 749300"/>
                <a:gd name="connsiteY9" fmla="*/ 246535 h 247650"/>
                <a:gd name="connsiteX10" fmla="*/ 749871 w 749300"/>
                <a:gd name="connsiteY10" fmla="*/ 248186 h 247650"/>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186"/>
                <a:gd name="connsiteX1" fmla="*/ 432135 w 1182006"/>
                <a:gd name="connsiteY1" fmla="*/ 248186 h 248186"/>
                <a:gd name="connsiteX2" fmla="*/ 0 w 1182006"/>
                <a:gd name="connsiteY2" fmla="*/ 192497 h 248186"/>
                <a:gd name="connsiteX3" fmla="*/ 1036020 w 1182006"/>
                <a:gd name="connsiteY3" fmla="*/ 192497 h 248186"/>
                <a:gd name="connsiteX4" fmla="*/ 889335 w 1182006"/>
                <a:gd name="connsiteY4" fmla="*/ 219 h 248186"/>
                <a:gd name="connsiteX5" fmla="*/ 947374 w 1182006"/>
                <a:gd name="connsiteY5" fmla="*/ 219 h 248186"/>
                <a:gd name="connsiteX6" fmla="*/ 967630 w 1182006"/>
                <a:gd name="connsiteY6" fmla="*/ 12347 h 248186"/>
                <a:gd name="connsiteX7" fmla="*/ 1032146 w 1182006"/>
                <a:gd name="connsiteY7" fmla="*/ 105057 h 248186"/>
                <a:gd name="connsiteX8" fmla="*/ 1176165 w 1182006"/>
                <a:gd name="connsiteY8" fmla="*/ 242090 h 248186"/>
                <a:gd name="connsiteX9" fmla="*/ 1181371 w 1182006"/>
                <a:gd name="connsiteY9" fmla="*/ 246535 h 248186"/>
                <a:gd name="connsiteX10" fmla="*/ 1182006 w 1182006"/>
                <a:gd name="connsiteY10" fmla="*/ 248186 h 248186"/>
                <a:gd name="connsiteX0" fmla="*/ 1182006 w 1182006"/>
                <a:gd name="connsiteY0" fmla="*/ 248186 h 248806"/>
                <a:gd name="connsiteX1" fmla="*/ 62 w 1182006"/>
                <a:gd name="connsiteY1" fmla="*/ 248806 h 248806"/>
                <a:gd name="connsiteX2" fmla="*/ 0 w 1182006"/>
                <a:gd name="connsiteY2" fmla="*/ 192497 h 248806"/>
                <a:gd name="connsiteX3" fmla="*/ 1036020 w 1182006"/>
                <a:gd name="connsiteY3" fmla="*/ 192497 h 248806"/>
                <a:gd name="connsiteX4" fmla="*/ 889335 w 1182006"/>
                <a:gd name="connsiteY4" fmla="*/ 219 h 248806"/>
                <a:gd name="connsiteX5" fmla="*/ 947374 w 1182006"/>
                <a:gd name="connsiteY5" fmla="*/ 219 h 248806"/>
                <a:gd name="connsiteX6" fmla="*/ 967630 w 1182006"/>
                <a:gd name="connsiteY6" fmla="*/ 12347 h 248806"/>
                <a:gd name="connsiteX7" fmla="*/ 1032146 w 1182006"/>
                <a:gd name="connsiteY7" fmla="*/ 105057 h 248806"/>
                <a:gd name="connsiteX8" fmla="*/ 1176165 w 1182006"/>
                <a:gd name="connsiteY8" fmla="*/ 242090 h 248806"/>
                <a:gd name="connsiteX9" fmla="*/ 1181371 w 1182006"/>
                <a:gd name="connsiteY9" fmla="*/ 246535 h 248806"/>
                <a:gd name="connsiteX10" fmla="*/ 1182006 w 1182006"/>
                <a:gd name="connsiteY10" fmla="*/ 248186 h 248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2006" h="248806">
                  <a:moveTo>
                    <a:pt x="1182006" y="248186"/>
                  </a:moveTo>
                  <a:lnTo>
                    <a:pt x="62" y="248806"/>
                  </a:lnTo>
                  <a:cubicBezTo>
                    <a:pt x="41" y="230036"/>
                    <a:pt x="21" y="211267"/>
                    <a:pt x="0" y="192497"/>
                  </a:cubicBezTo>
                  <a:lnTo>
                    <a:pt x="1036020" y="192497"/>
                  </a:lnTo>
                  <a:cubicBezTo>
                    <a:pt x="978171" y="134140"/>
                    <a:pt x="924895" y="74768"/>
                    <a:pt x="889335" y="219"/>
                  </a:cubicBezTo>
                  <a:cubicBezTo>
                    <a:pt x="909718" y="219"/>
                    <a:pt x="928578" y="854"/>
                    <a:pt x="947374" y="219"/>
                  </a:cubicBezTo>
                  <a:cubicBezTo>
                    <a:pt x="956166" y="-1141"/>
                    <a:pt x="964678" y="3956"/>
                    <a:pt x="967630" y="12347"/>
                  </a:cubicBezTo>
                  <a:cubicBezTo>
                    <a:pt x="985192" y="45816"/>
                    <a:pt x="1006865" y="76961"/>
                    <a:pt x="1032146" y="105057"/>
                  </a:cubicBezTo>
                  <a:cubicBezTo>
                    <a:pt x="1075774" y="155126"/>
                    <a:pt x="1123990" y="201004"/>
                    <a:pt x="1176165" y="242090"/>
                  </a:cubicBezTo>
                  <a:cubicBezTo>
                    <a:pt x="1177943" y="243551"/>
                    <a:pt x="1179720" y="245011"/>
                    <a:pt x="1181371" y="246535"/>
                  </a:cubicBezTo>
                  <a:cubicBezTo>
                    <a:pt x="1181689" y="246599"/>
                    <a:pt x="1181689" y="247170"/>
                    <a:pt x="1182006" y="248186"/>
                  </a:cubicBezTo>
                  <a:close/>
                </a:path>
              </a:pathLst>
            </a:custGeom>
            <a:grpFill/>
            <a:ln w="6350" cap="flat">
              <a:noFill/>
              <a:prstDash val="solid"/>
              <a:miter/>
            </a:ln>
          </p:spPr>
          <p:txBody>
            <a:bodyPr rtlCol="0" anchor="ctr"/>
            <a:lstStyle/>
            <a:p>
              <a:endParaRPr lang="en-GB"/>
            </a:p>
          </p:txBody>
        </p:sp>
      </p:grpSp>
    </p:spTree>
    <p:extLst>
      <p:ext uri="{BB962C8B-B14F-4D97-AF65-F5344CB8AC3E}">
        <p14:creationId xmlns:p14="http://schemas.microsoft.com/office/powerpoint/2010/main" val="1733580763"/>
      </p:ext>
    </p:extLst>
  </p:cSld>
  <p:clrMapOvr>
    <a:masterClrMapping/>
  </p:clrMapOvr>
  <p:extLst>
    <p:ext uri="{DCECCB84-F9BA-43D5-87BE-67443E8EF086}">
      <p15:sldGuideLst xmlns:p15="http://schemas.microsoft.com/office/powerpoint/2012/main">
        <p15:guide id="1" orient="horz" pos="777">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Yellow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C19CFEDB-1653-0EED-46D8-475B98465B4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3511915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Yellow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C3730F2-6DEC-D896-1430-33605078FC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3"/>
          <a:srcRect r="11695"/>
          <a:stretch/>
        </p:blipFill>
        <p:spPr>
          <a:xfrm>
            <a:off x="8961679" y="1733108"/>
            <a:ext cx="3230321" cy="4061405"/>
          </a:xfrm>
          <a:prstGeom prst="rect">
            <a:avLst/>
          </a:prstGeom>
        </p:spPr>
      </p:pic>
    </p:spTree>
    <p:extLst>
      <p:ext uri="{BB962C8B-B14F-4D97-AF65-F5344CB8AC3E}">
        <p14:creationId xmlns:p14="http://schemas.microsoft.com/office/powerpoint/2010/main" val="8029478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Yellow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E2A2D6B-ABC5-BCE1-3725-0A105BCE6E1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7456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ech - 1">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close-up of several computer servers&#10;&#10;Description automatically generated">
            <a:extLst>
              <a:ext uri="{FF2B5EF4-FFF2-40B4-BE49-F238E27FC236}">
                <a16:creationId xmlns:a16="http://schemas.microsoft.com/office/drawing/2014/main" id="{1365843A-D3A2-68C3-FA59-BF1C30387918}"/>
              </a:ext>
            </a:extLst>
          </p:cNvPr>
          <p:cNvPicPr>
            <a:picLocks noChangeAspect="1"/>
          </p:cNvPicPr>
          <p:nvPr userDrawn="1"/>
        </p:nvPicPr>
        <p:blipFill>
          <a:blip r:embed="rId2">
            <a:extLst>
              <a:ext uri="{28A0092B-C50C-407E-A947-70E740481C1C}">
                <a14:useLocalDpi xmlns:a14="http://schemas.microsoft.com/office/drawing/2010/main" val="0"/>
              </a:ext>
            </a:extLst>
          </a:blip>
          <a:srcRect l="19276" r="34271"/>
          <a:stretch/>
        </p:blipFill>
        <p:spPr>
          <a:xfrm flipH="1">
            <a:off x="6528390" y="-8077"/>
            <a:ext cx="5663610" cy="6857999"/>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655050728"/>
      </p:ext>
    </p:extLst>
  </p:cSld>
  <p:clrMapOvr>
    <a:masterClrMapping/>
  </p:clrMapOvr>
  <p:extLst>
    <p:ext uri="{DCECCB84-F9BA-43D5-87BE-67443E8EF086}">
      <p15:sldGuideLst xmlns:p15="http://schemas.microsoft.com/office/powerpoint/2012/main"/>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Yellow_image+text_v2">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302858F-B20D-C124-765A-91E5E5C4916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75DA1C70-139A-A7C6-8271-6F38BBB4B959}"/>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7" name="Content Placeholder 5">
            <a:extLst>
              <a:ext uri="{FF2B5EF4-FFF2-40B4-BE49-F238E27FC236}">
                <a16:creationId xmlns:a16="http://schemas.microsoft.com/office/drawing/2014/main" id="{080A5B11-85BD-B494-600D-3402BBF9D8B0}"/>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2" name="Text Placeholder 6">
            <a:extLst>
              <a:ext uri="{FF2B5EF4-FFF2-40B4-BE49-F238E27FC236}">
                <a16:creationId xmlns:a16="http://schemas.microsoft.com/office/drawing/2014/main" id="{0EA56FB2-667C-DAC6-0BC5-0F43E110DB83}"/>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2FD56FE-21A4-046E-1FD0-FA742B41035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965661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Yellow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38B625F-2939-0076-EE39-F5E9774F09E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481906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Yellow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03CEB9C0-B1BF-F2F0-CFBD-DBAA3B7E832F}"/>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4" name="Picture 3">
            <a:extLst>
              <a:ext uri="{FF2B5EF4-FFF2-40B4-BE49-F238E27FC236}">
                <a16:creationId xmlns:a16="http://schemas.microsoft.com/office/drawing/2014/main" id="{351BCE8B-B415-2BED-F4E1-46E84CF60B1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pic>
        <p:nvPicPr>
          <p:cNvPr id="3" name="Picture 2">
            <a:extLst>
              <a:ext uri="{FF2B5EF4-FFF2-40B4-BE49-F238E27FC236}">
                <a16:creationId xmlns:a16="http://schemas.microsoft.com/office/drawing/2014/main" id="{D96D993C-5A39-AF81-154F-95170C32DF08}"/>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487983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Yellow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4D6264FC-E45E-4A65-ECA6-F6E6C78FF5C5}"/>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12506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Yellow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5DBBE13A-E1A6-9F15-F402-BD17E71929A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2735521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Yellow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86B467-B6E6-07FD-82C2-C8A720A2FAA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08430269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Yellow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FE50924B-6CC7-5CA4-2459-E85A3EB990A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23128021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Red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B9174DD2-79E4-DA24-0FFC-AA922A467A2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5175420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d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pic>
        <p:nvPicPr>
          <p:cNvPr id="6" name="Picture 5">
            <a:extLst>
              <a:ext uri="{FF2B5EF4-FFF2-40B4-BE49-F238E27FC236}">
                <a16:creationId xmlns:a16="http://schemas.microsoft.com/office/drawing/2014/main" id="{0DCA14C3-7ED5-46A2-17DF-41AE41BFC37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9450891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Red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41A2384-AB6C-1FB5-35F0-9F0E3D0A4E6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01908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ech - 2">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13" name="Picture 12" descr="A person holding a computer&#10;&#10;Description automatically generated">
            <a:extLst>
              <a:ext uri="{FF2B5EF4-FFF2-40B4-BE49-F238E27FC236}">
                <a16:creationId xmlns:a16="http://schemas.microsoft.com/office/drawing/2014/main" id="{3DBF6694-ADC9-CF1B-7E41-5CC393D742E7}"/>
              </a:ext>
            </a:extLst>
          </p:cNvPr>
          <p:cNvPicPr>
            <a:picLocks noChangeAspect="1"/>
          </p:cNvPicPr>
          <p:nvPr userDrawn="1"/>
        </p:nvPicPr>
        <p:blipFill>
          <a:blip r:embed="rId2">
            <a:extLst>
              <a:ext uri="{28A0092B-C50C-407E-A947-70E740481C1C}">
                <a14:useLocalDpi xmlns:a14="http://schemas.microsoft.com/office/drawing/2010/main" val="0"/>
              </a:ext>
            </a:extLst>
          </a:blip>
          <a:srcRect l="35120" r="9965"/>
          <a:stretch/>
        </p:blipFill>
        <p:spPr>
          <a:xfrm>
            <a:off x="6528390" y="8080"/>
            <a:ext cx="5663610"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191104469"/>
      </p:ext>
    </p:extLst>
  </p:cSld>
  <p:clrMapOvr>
    <a:masterClrMapping/>
  </p:clrMapOvr>
  <p:extLst>
    <p:ext uri="{DCECCB84-F9BA-43D5-87BE-67443E8EF086}">
      <p15:sldGuideLst xmlns:p15="http://schemas.microsoft.com/office/powerpoint/2012/main"/>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Red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5E7C4392-7068-04E6-20E1-4BBCA1386C0A}"/>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55F91432-260F-83D5-486C-E3B551E2ACBF}"/>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99FEABEF-5D6F-38BC-0E0A-DA96D9716C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4548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Red_icons+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6063FAD-08EF-BC2C-950C-16B3F0DE190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65982617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Red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FEF6-B591-9B6F-F783-763A926B77E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0" y="4629819"/>
            <a:ext cx="6134101" cy="881899"/>
          </a:xfrm>
          <a:prstGeom prst="rect">
            <a:avLst/>
          </a:prstGeom>
        </p:spPr>
      </p:pic>
      <p:pic>
        <p:nvPicPr>
          <p:cNvPr id="8" name="Picture 7">
            <a:extLst>
              <a:ext uri="{FF2B5EF4-FFF2-40B4-BE49-F238E27FC236}">
                <a16:creationId xmlns:a16="http://schemas.microsoft.com/office/drawing/2014/main" id="{5ADEBD8F-B578-3E5F-0F06-192614975472}"/>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519112" y="613607"/>
            <a:ext cx="7772400" cy="3819361"/>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4" name="Picture 3">
            <a:extLst>
              <a:ext uri="{FF2B5EF4-FFF2-40B4-BE49-F238E27FC236}">
                <a16:creationId xmlns:a16="http://schemas.microsoft.com/office/drawing/2014/main" id="{581EE01A-23C2-F8D5-2384-023AC8FA97E0}"/>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89848582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Red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85256DBB-84CC-C614-857B-C35C00C4AB1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2271989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Red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3D5CAE40-06A7-714E-722E-1EB095B8FE1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372833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d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6B6BAC1-D792-8826-2337-B6A97D9A6F6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81991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Red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4B1F8BED-FE48-CDF0-DEFB-8F7954964A9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97424434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urpl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AFAF83E-84C1-EB63-2AE6-A697F4B2314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2652975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urpl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A9F038F-3F25-E2F9-C87A-21E6BA0347E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99104167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urpl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D058DBC-ECFC-992C-B787-CF026CF7FC2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3263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ech - 3">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855A-1A49-ADBE-89C8-65ECAFD2AAB3}"/>
              </a:ext>
            </a:extLst>
          </p:cNvPr>
          <p:cNvSpPr>
            <a:spLocks noGrp="1"/>
          </p:cNvSpPr>
          <p:nvPr>
            <p:ph type="ctrTitle"/>
          </p:nvPr>
        </p:nvSpPr>
        <p:spPr>
          <a:xfrm>
            <a:off x="482900" y="1013077"/>
            <a:ext cx="5322477" cy="2027835"/>
          </a:xfrm>
          <a:prstGeom prst="rect">
            <a:avLst/>
          </a:prstGeom>
          <a:ln>
            <a:noFill/>
          </a:ln>
        </p:spPr>
        <p:txBody>
          <a:bodyPr lIns="0" rIns="0" anchor="ctr">
            <a:noAutofit/>
          </a:bodyPr>
          <a:lstStyle>
            <a:lvl1pPr algn="l">
              <a:lnSpc>
                <a:spcPct val="100000"/>
              </a:lnSpc>
              <a:defRPr sz="4200" b="1">
                <a:solidFill>
                  <a:schemeClr val="bg1"/>
                </a:solidFill>
                <a:latin typeface="+mn-lt"/>
              </a:defRPr>
            </a:lvl1pPr>
          </a:lstStyle>
          <a:p>
            <a:endParaRPr lang="en-GB" dirty="0"/>
          </a:p>
        </p:txBody>
      </p:sp>
      <p:sp>
        <p:nvSpPr>
          <p:cNvPr id="3" name="Subtitle 2">
            <a:extLst>
              <a:ext uri="{FF2B5EF4-FFF2-40B4-BE49-F238E27FC236}">
                <a16:creationId xmlns:a16="http://schemas.microsoft.com/office/drawing/2014/main" id="{994AF8D4-DACD-9AF9-364C-02C474BC62A5}"/>
              </a:ext>
            </a:extLst>
          </p:cNvPr>
          <p:cNvSpPr>
            <a:spLocks noGrp="1"/>
          </p:cNvSpPr>
          <p:nvPr>
            <p:ph type="subTitle" idx="1"/>
          </p:nvPr>
        </p:nvSpPr>
        <p:spPr>
          <a:xfrm>
            <a:off x="515938" y="3236157"/>
            <a:ext cx="5289439" cy="863600"/>
          </a:xfrm>
          <a:prstGeom prst="rect">
            <a:avLst/>
          </a:prstGeom>
          <a:ln>
            <a:noFill/>
          </a:ln>
        </p:spPr>
        <p:txBody>
          <a:bodyPr lIns="0" rIns="0" anchor="t">
            <a:no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7" name="Picture 6" descr="A person using a phone&#10;&#10;Description automatically generated">
            <a:extLst>
              <a:ext uri="{FF2B5EF4-FFF2-40B4-BE49-F238E27FC236}">
                <a16:creationId xmlns:a16="http://schemas.microsoft.com/office/drawing/2014/main" id="{B6F286F0-CF25-9242-CA8B-50947E0F106B}"/>
              </a:ext>
            </a:extLst>
          </p:cNvPr>
          <p:cNvPicPr>
            <a:picLocks noChangeAspect="1"/>
          </p:cNvPicPr>
          <p:nvPr userDrawn="1"/>
        </p:nvPicPr>
        <p:blipFill>
          <a:blip r:embed="rId2">
            <a:extLst>
              <a:ext uri="{28A0092B-C50C-407E-A947-70E740481C1C}">
                <a14:useLocalDpi xmlns:a14="http://schemas.microsoft.com/office/drawing/2010/main" val="0"/>
              </a:ext>
            </a:extLst>
          </a:blip>
          <a:srcRect l="11955" r="32973"/>
          <a:stretch/>
        </p:blipFill>
        <p:spPr>
          <a:xfrm>
            <a:off x="6528389" y="-8078"/>
            <a:ext cx="5663609" cy="6858000"/>
          </a:xfrm>
          <a:prstGeom prst="rect">
            <a:avLst/>
          </a:prstGeom>
        </p:spPr>
      </p:pic>
      <p:pic>
        <p:nvPicPr>
          <p:cNvPr id="4" name="Picture 3">
            <a:extLst>
              <a:ext uri="{FF2B5EF4-FFF2-40B4-BE49-F238E27FC236}">
                <a16:creationId xmlns:a16="http://schemas.microsoft.com/office/drawing/2014/main" id="{D60A4229-1351-3FFE-81FC-8041CD7C210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82900" y="5100968"/>
            <a:ext cx="2360758" cy="1199265"/>
          </a:xfrm>
          <a:prstGeom prst="rect">
            <a:avLst/>
          </a:prstGeom>
        </p:spPr>
      </p:pic>
    </p:spTree>
    <p:extLst>
      <p:ext uri="{BB962C8B-B14F-4D97-AF65-F5344CB8AC3E}">
        <p14:creationId xmlns:p14="http://schemas.microsoft.com/office/powerpoint/2010/main" val="3106673082"/>
      </p:ext>
    </p:extLst>
  </p:cSld>
  <p:clrMapOvr>
    <a:masterClrMapping/>
  </p:clrMapOvr>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rple_image+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Content Placeholder 5">
            <a:extLst>
              <a:ext uri="{FF2B5EF4-FFF2-40B4-BE49-F238E27FC236}">
                <a16:creationId xmlns:a16="http://schemas.microsoft.com/office/drawing/2014/main" id="{63EADF05-6147-C359-65E0-0B6C167D1B0D}"/>
              </a:ext>
            </a:extLst>
          </p:cNvPr>
          <p:cNvSpPr>
            <a:spLocks noGrp="1"/>
          </p:cNvSpPr>
          <p:nvPr>
            <p:ph sz="quarter" idx="4"/>
          </p:nvPr>
        </p:nvSpPr>
        <p:spPr>
          <a:xfrm>
            <a:off x="443922" y="1788393"/>
            <a:ext cx="8062124" cy="4238146"/>
          </a:xfrm>
          <a:prstGeom prst="rect">
            <a:avLst/>
          </a:prstGeom>
        </p:spPr>
        <p:txBody>
          <a:bodyPr/>
          <a:lstStyle>
            <a:lvl1pPr>
              <a:defRPr>
                <a:noFill/>
              </a:defRPr>
            </a:lvl1pPr>
          </a:lstStyle>
          <a:p>
            <a:pPr lvl="0"/>
            <a:endParaRPr lang="en-US" dirty="0"/>
          </a:p>
        </p:txBody>
      </p:sp>
      <p:sp>
        <p:nvSpPr>
          <p:cNvPr id="7" name="Text Placeholder 6">
            <a:extLst>
              <a:ext uri="{FF2B5EF4-FFF2-40B4-BE49-F238E27FC236}">
                <a16:creationId xmlns:a16="http://schemas.microsoft.com/office/drawing/2014/main" id="{4A3EF1E2-21DA-1F1B-ED20-1E0CA1400869}"/>
              </a:ext>
            </a:extLst>
          </p:cNvPr>
          <p:cNvSpPr>
            <a:spLocks noGrp="1"/>
          </p:cNvSpPr>
          <p:nvPr>
            <p:ph type="body" sz="quarter" idx="14"/>
          </p:nvPr>
        </p:nvSpPr>
        <p:spPr>
          <a:xfrm>
            <a:off x="8506047" y="3514506"/>
            <a:ext cx="3685953" cy="785919"/>
          </a:xfrm>
          <a:prstGeom prst="rect">
            <a:avLst/>
          </a:prstGeom>
          <a:solidFill>
            <a:srgbClr val="5F5F5F"/>
          </a:solidFill>
        </p:spPr>
        <p:txBody>
          <a:bodyPr lIns="288000" tIns="251999" rIns="288000" bIns="251999" anchor="ctr">
            <a:spAutoFit/>
          </a:bodyPr>
          <a:lstStyle>
            <a:lvl1pPr marL="0" indent="0">
              <a:lnSpc>
                <a:spcPct val="100000"/>
              </a:lnSpc>
              <a:buNone/>
              <a:defRPr sz="1800">
                <a:solidFill>
                  <a:schemeClr val="bg1"/>
                </a:solid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2FF1A10E-9321-C019-89DF-4455D521905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61143197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rple_icons+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4F93977-4867-A718-5684-B7AE0372295F}"/>
              </a:ext>
              <a:ext uri="{C183D7F6-B498-43B3-948B-1728B52AA6E4}">
                <adec:decorative xmlns:adec="http://schemas.microsoft.com/office/drawing/2017/decorative" val="1"/>
              </a:ext>
            </a:extLst>
          </p:cNvPr>
          <p:cNvSpPr/>
          <p:nvPr userDrawn="1"/>
        </p:nvSpPr>
        <p:spPr>
          <a:xfrm>
            <a:off x="0" y="1892300"/>
            <a:ext cx="12192000" cy="381000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3" y="500194"/>
            <a:ext cx="10146106"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5" name="Content Placeholder 5">
            <a:extLst>
              <a:ext uri="{FF2B5EF4-FFF2-40B4-BE49-F238E27FC236}">
                <a16:creationId xmlns:a16="http://schemas.microsoft.com/office/drawing/2014/main" id="{C8650218-E8C4-B267-B89C-CD94E6AC1DF7}"/>
              </a:ext>
            </a:extLst>
          </p:cNvPr>
          <p:cNvSpPr>
            <a:spLocks noGrp="1"/>
          </p:cNvSpPr>
          <p:nvPr>
            <p:ph sz="quarter" idx="4"/>
          </p:nvPr>
        </p:nvSpPr>
        <p:spPr>
          <a:xfrm>
            <a:off x="698499" y="2336800"/>
            <a:ext cx="927102" cy="838201"/>
          </a:xfrm>
          <a:prstGeom prst="rect">
            <a:avLst/>
          </a:prstGeom>
        </p:spPr>
        <p:txBody>
          <a:bodyPr/>
          <a:lstStyle>
            <a:lvl1pPr>
              <a:defRPr>
                <a:noFill/>
              </a:defRPr>
            </a:lvl1pPr>
          </a:lstStyle>
          <a:p>
            <a:pPr lvl="0"/>
            <a:endParaRPr lang="en-US" dirty="0"/>
          </a:p>
        </p:txBody>
      </p:sp>
      <p:sp>
        <p:nvSpPr>
          <p:cNvPr id="12" name="Text Placeholder 6">
            <a:extLst>
              <a:ext uri="{FF2B5EF4-FFF2-40B4-BE49-F238E27FC236}">
                <a16:creationId xmlns:a16="http://schemas.microsoft.com/office/drawing/2014/main" id="{2BFAE9F9-5429-CFF8-597C-34C1D92EB77C}"/>
              </a:ext>
            </a:extLst>
          </p:cNvPr>
          <p:cNvSpPr>
            <a:spLocks noGrp="1"/>
          </p:cNvSpPr>
          <p:nvPr>
            <p:ph type="body" sz="quarter" idx="14"/>
          </p:nvPr>
        </p:nvSpPr>
        <p:spPr>
          <a:xfrm>
            <a:off x="6984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3" name="Content Placeholder 5">
            <a:extLst>
              <a:ext uri="{FF2B5EF4-FFF2-40B4-BE49-F238E27FC236}">
                <a16:creationId xmlns:a16="http://schemas.microsoft.com/office/drawing/2014/main" id="{2ECB421E-ABC7-A07A-7FBD-08786784AF10}"/>
              </a:ext>
            </a:extLst>
          </p:cNvPr>
          <p:cNvSpPr>
            <a:spLocks noGrp="1"/>
          </p:cNvSpPr>
          <p:nvPr>
            <p:ph sz="quarter" idx="16"/>
          </p:nvPr>
        </p:nvSpPr>
        <p:spPr>
          <a:xfrm>
            <a:off x="4432299" y="2336800"/>
            <a:ext cx="927102" cy="838201"/>
          </a:xfrm>
          <a:prstGeom prst="rect">
            <a:avLst/>
          </a:prstGeom>
        </p:spPr>
        <p:txBody>
          <a:bodyPr/>
          <a:lstStyle>
            <a:lvl1pPr>
              <a:defRPr>
                <a:noFill/>
              </a:defRPr>
            </a:lvl1pPr>
          </a:lstStyle>
          <a:p>
            <a:pPr lvl="0"/>
            <a:endParaRPr lang="en-US" dirty="0"/>
          </a:p>
        </p:txBody>
      </p:sp>
      <p:sp>
        <p:nvSpPr>
          <p:cNvPr id="22" name="Text Placeholder 6">
            <a:extLst>
              <a:ext uri="{FF2B5EF4-FFF2-40B4-BE49-F238E27FC236}">
                <a16:creationId xmlns:a16="http://schemas.microsoft.com/office/drawing/2014/main" id="{C9428658-31AB-5478-AB9C-2332ED08CF85}"/>
              </a:ext>
            </a:extLst>
          </p:cNvPr>
          <p:cNvSpPr>
            <a:spLocks noGrp="1"/>
          </p:cNvSpPr>
          <p:nvPr>
            <p:ph type="body" sz="quarter" idx="15"/>
          </p:nvPr>
        </p:nvSpPr>
        <p:spPr>
          <a:xfrm>
            <a:off x="44322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25" name="Content Placeholder 5">
            <a:extLst>
              <a:ext uri="{FF2B5EF4-FFF2-40B4-BE49-F238E27FC236}">
                <a16:creationId xmlns:a16="http://schemas.microsoft.com/office/drawing/2014/main" id="{58E79EAA-5AB5-1EC9-B4AE-C198BEE38B2F}"/>
              </a:ext>
            </a:extLst>
          </p:cNvPr>
          <p:cNvSpPr>
            <a:spLocks noGrp="1"/>
          </p:cNvSpPr>
          <p:nvPr>
            <p:ph sz="quarter" idx="18"/>
          </p:nvPr>
        </p:nvSpPr>
        <p:spPr>
          <a:xfrm>
            <a:off x="8178799" y="2336800"/>
            <a:ext cx="927102" cy="838201"/>
          </a:xfrm>
          <a:prstGeom prst="rect">
            <a:avLst/>
          </a:prstGeom>
        </p:spPr>
        <p:txBody>
          <a:bodyPr/>
          <a:lstStyle>
            <a:lvl1pPr>
              <a:defRPr>
                <a:noFill/>
              </a:defRPr>
            </a:lvl1pPr>
          </a:lstStyle>
          <a:p>
            <a:pPr lvl="0"/>
            <a:endParaRPr lang="en-US" dirty="0"/>
          </a:p>
        </p:txBody>
      </p:sp>
      <p:sp>
        <p:nvSpPr>
          <p:cNvPr id="24" name="Text Placeholder 6">
            <a:extLst>
              <a:ext uri="{FF2B5EF4-FFF2-40B4-BE49-F238E27FC236}">
                <a16:creationId xmlns:a16="http://schemas.microsoft.com/office/drawing/2014/main" id="{CE4CF326-14CF-E04A-03AF-3867D47E3BBA}"/>
              </a:ext>
            </a:extLst>
          </p:cNvPr>
          <p:cNvSpPr>
            <a:spLocks noGrp="1"/>
          </p:cNvSpPr>
          <p:nvPr>
            <p:ph type="body" sz="quarter" idx="17"/>
          </p:nvPr>
        </p:nvSpPr>
        <p:spPr>
          <a:xfrm>
            <a:off x="8178799" y="3302001"/>
            <a:ext cx="3238501" cy="1943100"/>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0E63F0D2-F250-3107-1483-DBDD26CD5D7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28515521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rple_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10531E-8BB5-02D6-AFEC-E5A33795F5F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519112" y="613607"/>
            <a:ext cx="7772400" cy="3819361"/>
          </a:xfrm>
          <a:prstGeom prst="rect">
            <a:avLst/>
          </a:prstGeom>
        </p:spPr>
      </p:pic>
      <p:pic>
        <p:nvPicPr>
          <p:cNvPr id="2" name="Picture 1">
            <a:extLst>
              <a:ext uri="{FF2B5EF4-FFF2-40B4-BE49-F238E27FC236}">
                <a16:creationId xmlns:a16="http://schemas.microsoft.com/office/drawing/2014/main" id="{56DA6B95-D3C8-78E5-07B4-FD97F67B4DA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0" y="4629819"/>
            <a:ext cx="6134101" cy="881899"/>
          </a:xfrm>
          <a:prstGeom prst="rect">
            <a:avLst/>
          </a:prstGeom>
        </p:spPr>
      </p:pic>
      <p:sp>
        <p:nvSpPr>
          <p:cNvPr id="10" name="Text Placeholder 6">
            <a:extLst>
              <a:ext uri="{FF2B5EF4-FFF2-40B4-BE49-F238E27FC236}">
                <a16:creationId xmlns:a16="http://schemas.microsoft.com/office/drawing/2014/main" id="{F7391170-BBCB-B41E-7EF3-11552AE09343}"/>
              </a:ext>
            </a:extLst>
          </p:cNvPr>
          <p:cNvSpPr>
            <a:spLocks noGrp="1"/>
          </p:cNvSpPr>
          <p:nvPr>
            <p:ph type="body" sz="quarter" idx="13"/>
          </p:nvPr>
        </p:nvSpPr>
        <p:spPr>
          <a:xfrm>
            <a:off x="952500" y="1130300"/>
            <a:ext cx="6756400" cy="2832100"/>
          </a:xfrm>
          <a:prstGeom prst="rect">
            <a:avLst/>
          </a:prstGeom>
        </p:spPr>
        <p:txBody>
          <a:bodyPr>
            <a:noAutofit/>
          </a:bodyPr>
          <a:lstStyle>
            <a:lvl1pPr marL="0" indent="0">
              <a:lnSpc>
                <a:spcPct val="100000"/>
              </a:lnSpc>
              <a:buNone/>
              <a:defRPr sz="2400" b="0"/>
            </a:lvl1pPr>
          </a:lstStyle>
          <a:p>
            <a:pPr lvl="0"/>
            <a:endParaRPr lang="en-US" dirty="0"/>
          </a:p>
        </p:txBody>
      </p:sp>
      <p:sp>
        <p:nvSpPr>
          <p:cNvPr id="11" name="Text Placeholder 6">
            <a:extLst>
              <a:ext uri="{FF2B5EF4-FFF2-40B4-BE49-F238E27FC236}">
                <a16:creationId xmlns:a16="http://schemas.microsoft.com/office/drawing/2014/main" id="{CC7E116B-D2FE-8029-F102-28482CED59B0}"/>
              </a:ext>
            </a:extLst>
          </p:cNvPr>
          <p:cNvSpPr>
            <a:spLocks noGrp="1"/>
          </p:cNvSpPr>
          <p:nvPr>
            <p:ph type="body" sz="quarter" idx="14" hasCustomPrompt="1"/>
          </p:nvPr>
        </p:nvSpPr>
        <p:spPr>
          <a:xfrm>
            <a:off x="952500" y="4759618"/>
            <a:ext cx="4686300" cy="622300"/>
          </a:xfrm>
          <a:prstGeom prst="rect">
            <a:avLst/>
          </a:prstGeom>
        </p:spPr>
        <p:txBody>
          <a:bodyPr anchor="ctr">
            <a:noAutofit/>
          </a:bodyPr>
          <a:lstStyle>
            <a:lvl1pPr marL="0" indent="0">
              <a:lnSpc>
                <a:spcPct val="100000"/>
              </a:lnSpc>
              <a:buNone/>
              <a:defRPr sz="1800" b="0" i="1">
                <a:latin typeface="+mn-lt"/>
              </a:defRPr>
            </a:lvl1pPr>
          </a:lstStyle>
          <a:p>
            <a:pPr lvl="0"/>
            <a:r>
              <a:rPr lang="en-US" dirty="0"/>
              <a:t>Click to add the author’s name</a:t>
            </a:r>
          </a:p>
        </p:txBody>
      </p:sp>
      <p:pic>
        <p:nvPicPr>
          <p:cNvPr id="5" name="Picture 4">
            <a:extLst>
              <a:ext uri="{FF2B5EF4-FFF2-40B4-BE49-F238E27FC236}">
                <a16:creationId xmlns:a16="http://schemas.microsoft.com/office/drawing/2014/main" id="{D9A27BC2-2F18-5323-A182-B58E5988F647}"/>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66292723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rple_highligh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76029AD-1D32-685F-3152-0516E45BE45D}"/>
              </a:ext>
            </a:extLst>
          </p:cNvPr>
          <p:cNvSpPr>
            <a:spLocks noGrp="1"/>
          </p:cNvSpPr>
          <p:nvPr>
            <p:ph type="body" sz="quarter" idx="13"/>
          </p:nvPr>
        </p:nvSpPr>
        <p:spPr>
          <a:xfrm>
            <a:off x="443921" y="1297173"/>
            <a:ext cx="6683265" cy="2131828"/>
          </a:xfrm>
          <a:prstGeom prst="rect">
            <a:avLst/>
          </a:prstGeom>
        </p:spPr>
        <p:txBody>
          <a:bodyPr>
            <a:noAutofit/>
          </a:bodyPr>
          <a:lstStyle>
            <a:lvl1pPr marL="0" indent="0">
              <a:lnSpc>
                <a:spcPct val="100000"/>
              </a:lnSpc>
              <a:buNone/>
              <a:defRPr sz="3600" b="1"/>
            </a:lvl1pPr>
          </a:lstStyle>
          <a:p>
            <a:pPr lvl="0"/>
            <a:endParaRPr lang="en-US" dirty="0"/>
          </a:p>
        </p:txBody>
      </p:sp>
      <p:pic>
        <p:nvPicPr>
          <p:cNvPr id="3" name="Picture 2">
            <a:extLst>
              <a:ext uri="{FF2B5EF4-FFF2-40B4-BE49-F238E27FC236}">
                <a16:creationId xmlns:a16="http://schemas.microsoft.com/office/drawing/2014/main" id="{764599EA-33A9-714A-71F9-C9917BED559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196855707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rple_lab">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FD92BA1-52B2-AA53-5B3D-C6CCD294C7CB}"/>
              </a:ext>
            </a:extLst>
          </p:cNvPr>
          <p:cNvSpPr>
            <a:spLocks noGrp="1"/>
          </p:cNvSpPr>
          <p:nvPr>
            <p:ph type="ctrTitle"/>
          </p:nvPr>
        </p:nvSpPr>
        <p:spPr>
          <a:xfrm>
            <a:off x="443921" y="500194"/>
            <a:ext cx="6679721"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B4D0FF90-1989-0773-3311-86B459E9F2EA}"/>
              </a:ext>
            </a:extLst>
          </p:cNvPr>
          <p:cNvSpPr>
            <a:spLocks noGrp="1"/>
          </p:cNvSpPr>
          <p:nvPr>
            <p:ph type="body" sz="quarter" idx="13"/>
          </p:nvPr>
        </p:nvSpPr>
        <p:spPr>
          <a:xfrm>
            <a:off x="443921" y="1733108"/>
            <a:ext cx="6679721" cy="4061405"/>
          </a:xfrm>
          <a:prstGeom prst="rect">
            <a:avLst/>
          </a:prstGeom>
        </p:spPr>
        <p:txBody>
          <a:bodyPr>
            <a:noAutofit/>
          </a:bodyPr>
          <a:lstStyle>
            <a:lvl1pPr marL="0" indent="0">
              <a:lnSpc>
                <a:spcPct val="100000"/>
              </a:lnSpc>
              <a:buNone/>
              <a:defRPr sz="1800"/>
            </a:lvl1pPr>
          </a:lstStyle>
          <a:p>
            <a:pPr lvl="0"/>
            <a:endParaRPr lang="en-US" dirty="0"/>
          </a:p>
        </p:txBody>
      </p:sp>
      <p:pic>
        <p:nvPicPr>
          <p:cNvPr id="3" name="Picture 2">
            <a:extLst>
              <a:ext uri="{FF2B5EF4-FFF2-40B4-BE49-F238E27FC236}">
                <a16:creationId xmlns:a16="http://schemas.microsoft.com/office/drawing/2014/main" id="{4ED66C63-7725-D0B5-A2BA-B83166EDE7E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10283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rple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E5CCCEF-A174-E922-95A2-117B781CF655}"/>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92DAE0C-368F-9ED6-A0CD-43A480EF7AC2}"/>
              </a:ext>
            </a:extLst>
          </p:cNvPr>
          <p:cNvSpPr>
            <a:spLocks noGrp="1"/>
          </p:cNvSpPr>
          <p:nvPr>
            <p:ph type="ctrTitle"/>
          </p:nvPr>
        </p:nvSpPr>
        <p:spPr>
          <a:xfrm>
            <a:off x="443922" y="500194"/>
            <a:ext cx="11303577"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11" name="Content Placeholder 5">
            <a:extLst>
              <a:ext uri="{FF2B5EF4-FFF2-40B4-BE49-F238E27FC236}">
                <a16:creationId xmlns:a16="http://schemas.microsoft.com/office/drawing/2014/main" id="{36AE348E-DBD9-C0BD-924D-E8F93B34792E}"/>
              </a:ext>
            </a:extLst>
          </p:cNvPr>
          <p:cNvSpPr>
            <a:spLocks noGrp="1"/>
          </p:cNvSpPr>
          <p:nvPr>
            <p:ph sz="quarter" idx="4"/>
          </p:nvPr>
        </p:nvSpPr>
        <p:spPr>
          <a:xfrm>
            <a:off x="443922" y="1733108"/>
            <a:ext cx="11303578" cy="4348715"/>
          </a:xfrm>
          <a:prstGeom prst="rect">
            <a:avLst/>
          </a:prstGeom>
        </p:spPr>
        <p:txBody>
          <a:bodyPr/>
          <a:lstStyle>
            <a:lvl1pPr>
              <a:defRPr>
                <a:noFill/>
              </a:defRPr>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FB325625-45A1-4974-9E2F-ACF1457967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231275123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Purple_break_fi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DCAF6C-3019-6F70-2286-C5792C4363E8}"/>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6">
            <a:extLst>
              <a:ext uri="{FF2B5EF4-FFF2-40B4-BE49-F238E27FC236}">
                <a16:creationId xmlns:a16="http://schemas.microsoft.com/office/drawing/2014/main" id="{830D3FB5-8605-FDB1-1ABD-F61723E1CA2F}"/>
              </a:ext>
            </a:extLst>
          </p:cNvPr>
          <p:cNvSpPr>
            <a:spLocks noGrp="1"/>
          </p:cNvSpPr>
          <p:nvPr>
            <p:ph type="body" sz="quarter" idx="13"/>
          </p:nvPr>
        </p:nvSpPr>
        <p:spPr>
          <a:xfrm>
            <a:off x="1201479" y="1711845"/>
            <a:ext cx="5819073" cy="691114"/>
          </a:xfrm>
          <a:prstGeom prst="rect">
            <a:avLst/>
          </a:prstGeom>
        </p:spPr>
        <p:txBody>
          <a:bodyPr anchor="ctr">
            <a:noAutofit/>
          </a:bodyPr>
          <a:lstStyle>
            <a:lvl1pPr marL="0" indent="0">
              <a:lnSpc>
                <a:spcPct val="100000"/>
              </a:lnSpc>
              <a:buNone/>
              <a:defRPr sz="4400"/>
            </a:lvl1pPr>
          </a:lstStyle>
          <a:p>
            <a:pPr lvl="0"/>
            <a:endParaRPr lang="en-US" dirty="0"/>
          </a:p>
        </p:txBody>
      </p:sp>
      <p:sp>
        <p:nvSpPr>
          <p:cNvPr id="10" name="Text Placeholder 6">
            <a:extLst>
              <a:ext uri="{FF2B5EF4-FFF2-40B4-BE49-F238E27FC236}">
                <a16:creationId xmlns:a16="http://schemas.microsoft.com/office/drawing/2014/main" id="{D60CAB47-BCE7-4DDF-B78D-31A001A2F500}"/>
              </a:ext>
            </a:extLst>
          </p:cNvPr>
          <p:cNvSpPr>
            <a:spLocks noGrp="1"/>
          </p:cNvSpPr>
          <p:nvPr>
            <p:ph type="body" sz="quarter" idx="14"/>
          </p:nvPr>
        </p:nvSpPr>
        <p:spPr>
          <a:xfrm>
            <a:off x="1201479" y="2445487"/>
            <a:ext cx="7166344" cy="855189"/>
          </a:xfrm>
          <a:prstGeom prst="rect">
            <a:avLst/>
          </a:prstGeom>
        </p:spPr>
        <p:txBody>
          <a:bodyPr anchor="ctr">
            <a:noAutofit/>
          </a:bodyPr>
          <a:lstStyle>
            <a:lvl1pPr marL="0" indent="0">
              <a:lnSpc>
                <a:spcPct val="100000"/>
              </a:lnSpc>
              <a:buNone/>
              <a:defRPr sz="7200" b="1"/>
            </a:lvl1pPr>
          </a:lstStyle>
          <a:p>
            <a:pPr lvl="0"/>
            <a:endParaRPr lang="en-US" dirty="0"/>
          </a:p>
        </p:txBody>
      </p:sp>
      <p:pic>
        <p:nvPicPr>
          <p:cNvPr id="4" name="Picture 3">
            <a:extLst>
              <a:ext uri="{FF2B5EF4-FFF2-40B4-BE49-F238E27FC236}">
                <a16:creationId xmlns:a16="http://schemas.microsoft.com/office/drawing/2014/main" id="{8A974466-2D86-293F-6B05-5E0EFB38430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55709535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Orange_text+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320CCE-0666-0F0C-7744-F081564DDA42}"/>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CB52ED4D-1FD8-8A85-D9F2-130947E58313}"/>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3" name="Text Placeholder 6">
            <a:extLst>
              <a:ext uri="{FF2B5EF4-FFF2-40B4-BE49-F238E27FC236}">
                <a16:creationId xmlns:a16="http://schemas.microsoft.com/office/drawing/2014/main" id="{EA2B2ADB-E9C2-46B9-217D-95C46BD1C9B0}"/>
              </a:ext>
            </a:extLst>
          </p:cNvPr>
          <p:cNvSpPr>
            <a:spLocks noGrp="1"/>
          </p:cNvSpPr>
          <p:nvPr>
            <p:ph type="body" sz="quarter" idx="13"/>
          </p:nvPr>
        </p:nvSpPr>
        <p:spPr>
          <a:xfrm>
            <a:off x="443922" y="1733108"/>
            <a:ext cx="5744228" cy="4348715"/>
          </a:xfrm>
          <a:prstGeom prst="rect">
            <a:avLst/>
          </a:prstGeom>
        </p:spPr>
        <p:txBody>
          <a:bodyPr>
            <a:noAutofit/>
          </a:bodyPr>
          <a:lstStyle>
            <a:lvl1pPr marL="0" indent="0">
              <a:lnSpc>
                <a:spcPct val="100000"/>
              </a:lnSpc>
              <a:buNone/>
              <a:defRPr sz="1800"/>
            </a:lvl1pPr>
          </a:lstStyle>
          <a:p>
            <a:pPr lvl="0"/>
            <a:endParaRPr lang="en-US" dirty="0"/>
          </a:p>
        </p:txBody>
      </p:sp>
      <p:sp>
        <p:nvSpPr>
          <p:cNvPr id="13" name="Content Placeholder 5">
            <a:extLst>
              <a:ext uri="{FF2B5EF4-FFF2-40B4-BE49-F238E27FC236}">
                <a16:creationId xmlns:a16="http://schemas.microsoft.com/office/drawing/2014/main" id="{FC2D1BDC-8F98-CD0B-F342-F69276C053CA}"/>
              </a:ext>
            </a:extLst>
          </p:cNvPr>
          <p:cNvSpPr>
            <a:spLocks noGrp="1"/>
          </p:cNvSpPr>
          <p:nvPr>
            <p:ph sz="quarter" idx="4"/>
          </p:nvPr>
        </p:nvSpPr>
        <p:spPr>
          <a:xfrm>
            <a:off x="6659426" y="1733108"/>
            <a:ext cx="5532574" cy="4348715"/>
          </a:xfrm>
          <a:prstGeom prst="rect">
            <a:avLst/>
          </a:prstGeom>
        </p:spPr>
        <p:txBody>
          <a:bodyPr/>
          <a:lstStyle>
            <a:lvl1pPr>
              <a:defRPr>
                <a:noFill/>
              </a:defRPr>
            </a:lvl1pPr>
          </a:lstStyle>
          <a:p>
            <a:pPr lvl="0"/>
            <a:endParaRPr lang="en-US" dirty="0"/>
          </a:p>
        </p:txBody>
      </p:sp>
      <p:sp>
        <p:nvSpPr>
          <p:cNvPr id="2" name="Slide Number Placeholder 5">
            <a:extLst>
              <a:ext uri="{FF2B5EF4-FFF2-40B4-BE49-F238E27FC236}">
                <a16:creationId xmlns:a16="http://schemas.microsoft.com/office/drawing/2014/main" id="{8FBBDBF5-DBEB-9C3A-AA84-C6013F704FC0}"/>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A2A780B5-8449-24E7-03B6-02AD7F4CFFA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3750006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Orange_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2C07A9-8BAB-F929-717A-24BD0BCB0D31}"/>
              </a:ext>
              <a:ext uri="{C183D7F6-B498-43B3-948B-1728B52AA6E4}">
                <adec:decorative xmlns:adec="http://schemas.microsoft.com/office/drawing/2017/decorative" val="1"/>
              </a:ext>
            </a:extLst>
          </p:cNvPr>
          <p:cNvPicPr>
            <a:picLocks noChangeAspect="1"/>
          </p:cNvPicPr>
          <p:nvPr userDrawn="1"/>
        </p:nvPicPr>
        <p:blipFill>
          <a:blip r:embed="rId2"/>
          <a:srcRect r="11695"/>
          <a:stretch/>
        </p:blipFill>
        <p:spPr>
          <a:xfrm>
            <a:off x="8961679" y="1733108"/>
            <a:ext cx="3230321" cy="4061405"/>
          </a:xfrm>
          <a:prstGeom prst="rect">
            <a:avLst/>
          </a:prstGeom>
        </p:spPr>
      </p:pic>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7686287"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89824F45-9A75-4C9D-D15D-D057CCC9F3C4}"/>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31705726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Orange_text_colum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5470D-A001-7E84-A761-67044DBA0BE6}"/>
              </a:ext>
              <a:ext uri="{C183D7F6-B498-43B3-948B-1728B52AA6E4}">
                <adec:decorative xmlns:adec="http://schemas.microsoft.com/office/drawing/2017/decorative" val="1"/>
              </a:ext>
            </a:extLst>
          </p:cNvPr>
          <p:cNvSpPr/>
          <p:nvPr userDrawn="1"/>
        </p:nvSpPr>
        <p:spPr>
          <a:xfrm>
            <a:off x="0" y="0"/>
            <a:ext cx="12192000"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66104-3DE6-F072-0A88-D9D6777CD744}"/>
              </a:ext>
            </a:extLst>
          </p:cNvPr>
          <p:cNvSpPr>
            <a:spLocks noGrp="1"/>
          </p:cNvSpPr>
          <p:nvPr>
            <p:ph type="ctrTitle"/>
          </p:nvPr>
        </p:nvSpPr>
        <p:spPr>
          <a:xfrm>
            <a:off x="443921" y="500194"/>
            <a:ext cx="10800000" cy="858985"/>
          </a:xfrm>
          <a:prstGeom prst="rect">
            <a:avLst/>
          </a:prstGeom>
          <a:ln>
            <a:noFill/>
          </a:ln>
        </p:spPr>
        <p:txBody>
          <a:bodyPr anchor="ctr">
            <a:noAutofit/>
          </a:bodyPr>
          <a:lstStyle>
            <a:lvl1pPr algn="l">
              <a:lnSpc>
                <a:spcPct val="100000"/>
              </a:lnSpc>
              <a:defRPr sz="3000" b="1">
                <a:solidFill>
                  <a:schemeClr val="tx1"/>
                </a:solidFill>
                <a:latin typeface="+mn-lt"/>
              </a:defRPr>
            </a:lvl1pPr>
          </a:lstStyle>
          <a:p>
            <a:endParaRPr lang="en-GB" dirty="0"/>
          </a:p>
        </p:txBody>
      </p:sp>
      <p:sp>
        <p:nvSpPr>
          <p:cNvPr id="5" name="Text Placeholder 6">
            <a:extLst>
              <a:ext uri="{FF2B5EF4-FFF2-40B4-BE49-F238E27FC236}">
                <a16:creationId xmlns:a16="http://schemas.microsoft.com/office/drawing/2014/main" id="{A94CA626-3C65-B748-140A-844B79E46FC4}"/>
              </a:ext>
            </a:extLst>
          </p:cNvPr>
          <p:cNvSpPr>
            <a:spLocks noGrp="1"/>
          </p:cNvSpPr>
          <p:nvPr>
            <p:ph type="body" sz="quarter" idx="14"/>
          </p:nvPr>
        </p:nvSpPr>
        <p:spPr>
          <a:xfrm>
            <a:off x="4439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13" name="Text Placeholder 6">
            <a:extLst>
              <a:ext uri="{FF2B5EF4-FFF2-40B4-BE49-F238E27FC236}">
                <a16:creationId xmlns:a16="http://schemas.microsoft.com/office/drawing/2014/main" id="{68E43A38-C814-1ECB-B0C2-350BCC4A5CC1}"/>
              </a:ext>
            </a:extLst>
          </p:cNvPr>
          <p:cNvSpPr>
            <a:spLocks noGrp="1"/>
          </p:cNvSpPr>
          <p:nvPr>
            <p:ph type="body" sz="quarter" idx="15"/>
          </p:nvPr>
        </p:nvSpPr>
        <p:spPr>
          <a:xfrm>
            <a:off x="6108121" y="1733108"/>
            <a:ext cx="5135800" cy="4061405"/>
          </a:xfrm>
          <a:prstGeom prst="rect">
            <a:avLst/>
          </a:prstGeom>
        </p:spPr>
        <p:txBody>
          <a:bodyPr>
            <a:noAutofit/>
          </a:bodyPr>
          <a:lstStyle>
            <a:lvl1pPr marL="0" indent="0">
              <a:lnSpc>
                <a:spcPct val="100000"/>
              </a:lnSpc>
              <a:buNone/>
              <a:defRPr sz="1800"/>
            </a:lvl1pPr>
          </a:lstStyle>
          <a:p>
            <a:pPr lvl="0"/>
            <a:endParaRPr lang="en-US" dirty="0"/>
          </a:p>
        </p:txBody>
      </p:sp>
      <p:sp>
        <p:nvSpPr>
          <p:cNvPr id="3" name="Slide Number Placeholder 5">
            <a:extLst>
              <a:ext uri="{FF2B5EF4-FFF2-40B4-BE49-F238E27FC236}">
                <a16:creationId xmlns:a16="http://schemas.microsoft.com/office/drawing/2014/main" id="{463646B1-67E4-C5BB-B642-8A82CEA5736B}"/>
              </a:ext>
            </a:extLst>
          </p:cNvPr>
          <p:cNvSpPr>
            <a:spLocks noGrp="1"/>
          </p:cNvSpPr>
          <p:nvPr>
            <p:ph type="sldNum" sz="quarter" idx="12"/>
          </p:nvPr>
        </p:nvSpPr>
        <p:spPr>
          <a:xfrm>
            <a:off x="9365513" y="6398855"/>
            <a:ext cx="2743200" cy="365125"/>
          </a:xfrm>
          <a:prstGeom prst="rect">
            <a:avLst/>
          </a:prstGeom>
        </p:spPr>
        <p:txBody>
          <a:bodyPr anchor="ctr"/>
          <a:lstStyle>
            <a:lvl1pPr algn="r">
              <a:defRPr>
                <a:solidFill>
                  <a:srgbClr val="5F5F5F"/>
                </a:solidFill>
              </a:defRPr>
            </a:lvl1pPr>
          </a:lstStyle>
          <a:p>
            <a:fld id="{F3469444-D02B-D446-9CF8-19DEDDE073D1}" type="slidenum">
              <a:rPr lang="en-US" smtClean="0"/>
              <a:pPr/>
              <a:t>‹#›</a:t>
            </a:fld>
            <a:endParaRPr lang="en-US" dirty="0"/>
          </a:p>
        </p:txBody>
      </p:sp>
      <p:pic>
        <p:nvPicPr>
          <p:cNvPr id="6" name="Picture 5">
            <a:extLst>
              <a:ext uri="{FF2B5EF4-FFF2-40B4-BE49-F238E27FC236}">
                <a16:creationId xmlns:a16="http://schemas.microsoft.com/office/drawing/2014/main" id="{5FE87028-CAF7-F5B7-4CB1-0D4C0319BEA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2165" t="33834" r="32165" b="33834"/>
          <a:stretch/>
        </p:blipFill>
        <p:spPr>
          <a:xfrm>
            <a:off x="153398" y="6326060"/>
            <a:ext cx="678452" cy="384353"/>
          </a:xfrm>
          <a:prstGeom prst="rect">
            <a:avLst/>
          </a:prstGeom>
        </p:spPr>
      </p:pic>
    </p:spTree>
    <p:extLst>
      <p:ext uri="{BB962C8B-B14F-4D97-AF65-F5344CB8AC3E}">
        <p14:creationId xmlns:p14="http://schemas.microsoft.com/office/powerpoint/2010/main" val="40758061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theme" Target="../theme/theme10.xml"/><Relationship Id="rId4" Type="http://schemas.openxmlformats.org/officeDocument/2006/relationships/slideLayout" Target="../slideLayouts/slideLayout47.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50.xml"/><Relationship Id="rId7" Type="http://schemas.openxmlformats.org/officeDocument/2006/relationships/slideLayout" Target="../slideLayouts/slideLayout54.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1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image" Target="../media/image69.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image" Target="../media/image69.png"/><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theme" Target="../theme/theme13.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image" Target="../media/image69.png"/><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14.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94.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image" Target="../media/image69.png"/><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theme" Target="../theme/theme15.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0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image" Target="../media/image69.png"/><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theme" Target="../theme/theme16.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69.pn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theme" Target="../theme/theme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2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image" Target="../media/image69.png"/><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theme" Target="../theme/theme18.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10" Type="http://schemas.openxmlformats.org/officeDocument/2006/relationships/theme" Target="../theme/theme2.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3.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5.xml"/><Relationship Id="rId4" Type="http://schemas.openxmlformats.org/officeDocument/2006/relationships/slideLayout" Target="../slideLayouts/slideLayout27.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5" Type="http://schemas.openxmlformats.org/officeDocument/2006/relationships/theme" Target="../theme/theme6.xml"/><Relationship Id="rId4" Type="http://schemas.openxmlformats.org/officeDocument/2006/relationships/slideLayout" Target="../slideLayouts/slideLayout3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5" Type="http://schemas.openxmlformats.org/officeDocument/2006/relationships/theme" Target="../theme/theme7.xml"/><Relationship Id="rId4" Type="http://schemas.openxmlformats.org/officeDocument/2006/relationships/slideLayout" Target="../slideLayouts/slideLayout3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8.xml"/><Relationship Id="rId2" Type="http://schemas.openxmlformats.org/officeDocument/2006/relationships/slideLayout" Target="../slideLayouts/slideLayout37.xml"/><Relationship Id="rId1" Type="http://schemas.openxmlformats.org/officeDocument/2006/relationships/slideLayout" Target="../slideLayouts/slideLayout36.xml"/><Relationship Id="rId5" Type="http://schemas.openxmlformats.org/officeDocument/2006/relationships/theme" Target="../theme/theme8.xml"/><Relationship Id="rId4" Type="http://schemas.openxmlformats.org/officeDocument/2006/relationships/slideLayout" Target="../slideLayouts/slideLayout39.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5" Type="http://schemas.openxmlformats.org/officeDocument/2006/relationships/theme" Target="../theme/theme9.xml"/><Relationship Id="rId4"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371936"/>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945" r:id="rId3"/>
    <p:sldLayoutId id="2147483946" r:id="rId4"/>
    <p:sldLayoutId id="2147483947" r:id="rId5"/>
    <p:sldLayoutId id="214748395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1A65CA8-5BB4-DFA0-8A0E-3A949EA0CE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256176808"/>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850972"/>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F334A430-5193-9483-EEDE-569F4A32A8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217866481"/>
      </p:ext>
    </p:extLst>
  </p:cSld>
  <p:clrMap bg1="lt1" tx1="dk1" bg2="lt2" tx2="dk2" accent1="accent1" accent2="accent2" accent3="accent3" accent4="accent4" accent5="accent5" accent6="accent6" hlink="hlink" folHlink="folHlink"/>
  <p:sldLayoutIdLst>
    <p:sldLayoutId id="2147483777" r:id="rId1"/>
    <p:sldLayoutId id="2147483797" r:id="rId2"/>
    <p:sldLayoutId id="2147483780" r:id="rId3"/>
    <p:sldLayoutId id="2147483781" r:id="rId4"/>
    <p:sldLayoutId id="2147483798" r:id="rId5"/>
    <p:sldLayoutId id="2147483872" r:id="rId6"/>
    <p:sldLayoutId id="2147483786" r:id="rId7"/>
    <p:sldLayoutId id="2147483788" r:id="rId8"/>
    <p:sldLayoutId id="2147483873" r:id="rId9"/>
    <p:sldLayoutId id="2147483796" r:id="rId10"/>
    <p:sldLayoutId id="2147483956" r:id="rId11"/>
    <p:sldLayoutId id="2147483957" r:id="rId12"/>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848A3F5E-1236-23F6-5236-3FAD012CBE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684537100"/>
      </p:ext>
    </p:extLst>
  </p:cSld>
  <p:clrMap bg1="lt1" tx1="dk1" bg2="lt2" tx2="dk2" accent1="accent1" accent2="accent2" accent3="accent3" accent4="accent4" accent5="accent5" accent6="accent6" hlink="hlink" folHlink="folHlink"/>
  <p:sldLayoutIdLst>
    <p:sldLayoutId id="2147483875" r:id="rId1"/>
    <p:sldLayoutId id="2147483876" r:id="rId2"/>
    <p:sldLayoutId id="2147483877" r:id="rId3"/>
    <p:sldLayoutId id="2147483859" r:id="rId4"/>
    <p:sldLayoutId id="2147483879" r:id="rId5"/>
    <p:sldLayoutId id="2147483880" r:id="rId6"/>
    <p:sldLayoutId id="2147483881" r:id="rId7"/>
    <p:sldLayoutId id="2147483882" r:id="rId8"/>
    <p:sldLayoutId id="2147483883" r:id="rId9"/>
    <p:sldLayoutId id="2147483884"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1683F0D5-4147-71E2-B2A7-09736BD6E1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175251079"/>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1" r:id="rId5"/>
    <p:sldLayoutId id="2147483892" r:id="rId6"/>
    <p:sldLayoutId id="2147483893" r:id="rId7"/>
    <p:sldLayoutId id="2147483894" r:id="rId8"/>
    <p:sldLayoutId id="2147483895" r:id="rId9"/>
    <p:sldLayoutId id="2147483896"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5DA4E335-689A-BB63-649D-BD74FAB557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00756167"/>
      </p:ext>
    </p:extLst>
  </p:cSld>
  <p:clrMap bg1="lt1" tx1="dk1" bg2="lt2" tx2="dk2" accent1="accent1" accent2="accent2" accent3="accent3" accent4="accent4" accent5="accent5" accent6="accent6" hlink="hlink" folHlink="folHlink"/>
  <p:sldLayoutIdLst>
    <p:sldLayoutId id="2147483898" r:id="rId1"/>
    <p:sldLayoutId id="2147483899" r:id="rId2"/>
    <p:sldLayoutId id="2147483900" r:id="rId3"/>
    <p:sldLayoutId id="2147483901" r:id="rId4"/>
    <p:sldLayoutId id="2147483902" r:id="rId5"/>
    <p:sldLayoutId id="2147483903" r:id="rId6"/>
    <p:sldLayoutId id="2147483904" r:id="rId7"/>
    <p:sldLayoutId id="2147483905" r:id="rId8"/>
    <p:sldLayoutId id="2147483906" r:id="rId9"/>
    <p:sldLayoutId id="2147483907"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9B5B76A2-CDFA-15D4-392F-10D970EB11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11428093"/>
      </p:ext>
    </p:extLst>
  </p:cSld>
  <p:clrMap bg1="lt1" tx1="dk1" bg2="lt2" tx2="dk2" accent1="accent1" accent2="accent2" accent3="accent3" accent4="accent4" accent5="accent5" accent6="accent6" hlink="hlink" folHlink="folHlink"/>
  <p:sldLayoutIdLst>
    <p:sldLayoutId id="2147483909" r:id="rId1"/>
    <p:sldLayoutId id="2147483910" r:id="rId2"/>
    <p:sldLayoutId id="2147483911" r:id="rId3"/>
    <p:sldLayoutId id="2147483912" r:id="rId4"/>
    <p:sldLayoutId id="2147483913" r:id="rId5"/>
    <p:sldLayoutId id="2147483914" r:id="rId6"/>
    <p:sldLayoutId id="2147483915" r:id="rId7"/>
    <p:sldLayoutId id="2147483916" r:id="rId8"/>
    <p:sldLayoutId id="2147483917" r:id="rId9"/>
    <p:sldLayoutId id="2147483918"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EF2D64E5-DE40-8B2B-7400-731C8C1F4B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031503955"/>
      </p:ext>
    </p:extLst>
  </p:cSld>
  <p:clrMap bg1="lt1" tx1="dk1" bg2="lt2" tx2="dk2" accent1="accent1" accent2="accent2" accent3="accent3" accent4="accent4" accent5="accent5" accent6="accent6" hlink="hlink" folHlink="folHlink"/>
  <p:sldLayoutIdLst>
    <p:sldLayoutId id="2147483920" r:id="rId1"/>
    <p:sldLayoutId id="2147483921" r:id="rId2"/>
    <p:sldLayoutId id="2147483922" r:id="rId3"/>
    <p:sldLayoutId id="2147483923" r:id="rId4"/>
    <p:sldLayoutId id="2147483924" r:id="rId5"/>
    <p:sldLayoutId id="2147483925" r:id="rId6"/>
    <p:sldLayoutId id="2147483926" r:id="rId7"/>
    <p:sldLayoutId id="2147483927" r:id="rId8"/>
    <p:sldLayoutId id="2147483928" r:id="rId9"/>
    <p:sldLayoutId id="2147483929"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053B8D01-33E2-B6D7-43AD-647436D96C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276447705"/>
      </p:ext>
    </p:extLst>
  </p:cSld>
  <p:clrMap bg1="lt1" tx1="dk1" bg2="lt2" tx2="dk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7580445"/>
      </p:ext>
    </p:extLst>
  </p:cSld>
  <p:clrMap bg1="lt1" tx1="dk1" bg2="lt2" tx2="dk2" accent1="accent1" accent2="accent2" accent3="accent3" accent4="accent4" accent5="accent5" accent6="accent6" hlink="hlink" folHlink="folHlink"/>
  <p:sldLayoutIdLst>
    <p:sldLayoutId id="2147483942" r:id="rId1"/>
    <p:sldLayoutId id="2147483948" r:id="rId2"/>
    <p:sldLayoutId id="2147483949" r:id="rId3"/>
    <p:sldLayoutId id="2147483950" r:id="rId4"/>
    <p:sldLayoutId id="2147483951" r:id="rId5"/>
    <p:sldLayoutId id="2147483964" r:id="rId6"/>
    <p:sldLayoutId id="2147483965" r:id="rId7"/>
    <p:sldLayoutId id="2147483966" r:id="rId8"/>
    <p:sldLayoutId id="2147483967"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784078"/>
      </p:ext>
    </p:extLst>
  </p:cSld>
  <p:clrMap bg1="lt1" tx1="dk1" bg2="lt2" tx2="dk2" accent1="accent1" accent2="accent2" accent3="accent3" accent4="accent4" accent5="accent5" accent6="accent6" hlink="hlink" folHlink="folHlink"/>
  <p:sldLayoutIdLst>
    <p:sldLayoutId id="2147483944" r:id="rId1"/>
    <p:sldLayoutId id="2147483952" r:id="rId2"/>
    <p:sldLayoutId id="2147483953" r:id="rId3"/>
    <p:sldLayoutId id="2147483954" r:id="rId4"/>
    <p:sldLayoutId id="2147483955"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guide id="9" pos="325" userDrawn="1">
          <p15:clr>
            <a:srgbClr val="F26B43"/>
          </p15:clr>
        </p15:guide>
        <p15:guide id="10" orient="horz" pos="2478" userDrawn="1">
          <p15:clr>
            <a:srgbClr val="F26B43"/>
          </p15:clr>
        </p15:guide>
        <p15:guide id="11" orient="horz" pos="3249"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9E6C933-849E-D531-8666-AFFDFC273F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433300368"/>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1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ED5C4A7-22D0-5703-65B8-A62DB416FE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566461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0E778BE-F3CE-CFE6-040E-52CF844D4F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391850710"/>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DB122B33-34E2-5136-FF4A-FA5FE3E3F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899971177"/>
      </p:ext>
    </p:extLst>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B53E3A18-3A37-116C-BF27-26E10EC6B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61346496"/>
      </p:ext>
    </p:extLst>
  </p:cSld>
  <p:clrMap bg1="lt1" tx1="dk1" bg2="lt2" tx2="dk2" accent1="accent1" accent2="accent2" accent3="accent3" accent4="accent4" accent5="accent5" accent6="accent6" hlink="hlink" folHlink="folHlink"/>
  <p:sldLayoutIdLst>
    <p:sldLayoutId id="2147483837" r:id="rId1"/>
    <p:sldLayoutId id="2147483838" r:id="rId2"/>
    <p:sldLayoutId id="2147483839" r:id="rId3"/>
    <p:sldLayoutId id="2147483840"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7AA0C5C5-AADE-41B3-D901-52B7632D97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1513994161"/>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3" userDrawn="1">
          <p15:clr>
            <a:srgbClr val="F26B43"/>
          </p15:clr>
        </p15:guide>
        <p15:guide id="2" pos="325" userDrawn="1">
          <p15:clr>
            <a:srgbClr val="F26B43"/>
          </p15:clr>
        </p15:guide>
        <p15:guide id="3" pos="2434" userDrawn="1">
          <p15:clr>
            <a:srgbClr val="F26B43"/>
          </p15:clr>
        </p15:guide>
        <p15:guide id="4" pos="2774" userDrawn="1">
          <p15:clr>
            <a:srgbClr val="F26B43"/>
          </p15:clr>
        </p15:guide>
        <p15:guide id="5" pos="4906" userDrawn="1">
          <p15:clr>
            <a:srgbClr val="F26B43"/>
          </p15:clr>
        </p15:guide>
        <p15:guide id="6" pos="5246" userDrawn="1">
          <p15:clr>
            <a:srgbClr val="F26B43"/>
          </p15:clr>
        </p15:guide>
        <p15:guide id="7" pos="7355" userDrawn="1">
          <p15:clr>
            <a:srgbClr val="F26B43"/>
          </p15:clr>
        </p15:guide>
        <p15:guide id="8"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1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lgn="ctr"/>
            <a:r>
              <a:rPr lang="en-GB" sz="3600"/>
              <a:t>Building Responsive Web Applications</a:t>
            </a:r>
            <a:endParaRPr lang="en-GB" sz="3600" dirty="0">
              <a:latin typeface="Lucida Console" pitchFamily="49" charset="0"/>
            </a:endParaRPr>
          </a:p>
        </p:txBody>
      </p:sp>
      <p:sp>
        <p:nvSpPr>
          <p:cNvPr id="4" name="Text Placeholder 3"/>
          <p:cNvSpPr>
            <a:spLocks noGrp="1"/>
          </p:cNvSpPr>
          <p:nvPr>
            <p:ph type="subTitle" idx="1"/>
          </p:nvPr>
        </p:nvSpPr>
        <p:spPr/>
        <p:txBody>
          <a:bodyPr/>
          <a:lstStyle/>
          <a:p>
            <a:endParaRPr lang="en-GB" dirty="0"/>
          </a:p>
          <a:p>
            <a:endParaRPr lang="en-GB" dirty="0"/>
          </a:p>
          <a:p>
            <a:endParaRPr lang="en-GB" dirty="0"/>
          </a:p>
        </p:txBody>
      </p:sp>
      <p:sp>
        <p:nvSpPr>
          <p:cNvPr id="5" name="Content Placeholder 2"/>
          <p:cNvSpPr txBox="1">
            <a:spLocks/>
          </p:cNvSpPr>
          <p:nvPr/>
        </p:nvSpPr>
        <p:spPr>
          <a:xfrm>
            <a:off x="385299" y="5768975"/>
            <a:ext cx="5627171" cy="705846"/>
          </a:xfrm>
          <a:prstGeom prst="rect">
            <a:avLst/>
          </a:prstGeom>
        </p:spPr>
        <p:txBody>
          <a:bodyPr/>
          <a:lstStyle>
            <a:lvl1pPr marL="0" indent="0" algn="l" defTabSz="914400" rtl="0" eaLnBrk="1" latinLnBrk="0" hangingPunct="1">
              <a:lnSpc>
                <a:spcPct val="100000"/>
              </a:lnSpc>
              <a:spcBef>
                <a:spcPts val="0"/>
              </a:spcBef>
              <a:spcAft>
                <a:spcPts val="650"/>
              </a:spcAft>
              <a:buSzPct val="115000"/>
              <a:buFontTx/>
              <a:buNone/>
              <a:defRPr sz="1800" b="0" i="0" kern="1200">
                <a:solidFill>
                  <a:schemeClr val="tx1"/>
                </a:solidFill>
                <a:latin typeface="Montserrat" pitchFamily="2" charset="77"/>
                <a:ea typeface="+mn-ea"/>
                <a:cs typeface="+mn-cs"/>
              </a:defRPr>
            </a:lvl1pPr>
            <a:lvl2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2pPr>
            <a:lvl3pPr marL="355600" indent="-266700" algn="l" defTabSz="914400" rtl="0" eaLnBrk="1" latinLnBrk="0" hangingPunct="1">
              <a:lnSpc>
                <a:spcPct val="100000"/>
              </a:lnSpc>
              <a:spcBef>
                <a:spcPts val="0"/>
              </a:spcBef>
              <a:spcAft>
                <a:spcPts val="650"/>
              </a:spcAft>
              <a:buSzPct val="120000"/>
              <a:buFontTx/>
              <a:buBlip>
                <a:blip r:embed="rId3"/>
              </a:buBlip>
              <a:tabLst/>
              <a:defRPr sz="1800" b="0" i="0" kern="1200">
                <a:solidFill>
                  <a:schemeClr val="tx1"/>
                </a:solidFill>
                <a:latin typeface="Montserrat" pitchFamily="2" charset="77"/>
                <a:ea typeface="+mn-ea"/>
                <a:cs typeface="+mn-cs"/>
              </a:defRPr>
            </a:lvl3pPr>
            <a:lvl4pPr marL="355600" indent="-266700" algn="l" defTabSz="914400" rtl="0" eaLnBrk="1" latinLnBrk="0" hangingPunct="1">
              <a:lnSpc>
                <a:spcPct val="100000"/>
              </a:lnSpc>
              <a:spcBef>
                <a:spcPts val="0"/>
              </a:spcBef>
              <a:spcAft>
                <a:spcPts val="650"/>
              </a:spcAft>
              <a:buSzPct val="120000"/>
              <a:buFontTx/>
              <a:buBlip>
                <a:blip r:embed="rId3"/>
              </a:buBlip>
              <a:tabLst/>
              <a:defRPr sz="1800" b="0" kern="1200">
                <a:solidFill>
                  <a:schemeClr val="tx1"/>
                </a:solidFill>
                <a:latin typeface="Montserrat" pitchFamily="2" charset="77"/>
                <a:ea typeface="+mn-ea"/>
                <a:cs typeface="+mn-cs"/>
              </a:defRPr>
            </a:lvl4pPr>
            <a:lvl5pPr marL="355600" indent="-266700" algn="l" defTabSz="914400" rtl="0" eaLnBrk="1" latinLnBrk="0" hangingPunct="1">
              <a:lnSpc>
                <a:spcPct val="100000"/>
              </a:lnSpc>
              <a:spcBef>
                <a:spcPts val="0"/>
              </a:spcBef>
              <a:spcAft>
                <a:spcPts val="650"/>
              </a:spcAft>
              <a:buSzPct val="125000"/>
              <a:buFontTx/>
              <a:buBlip>
                <a:blip r:embed="rId3"/>
              </a:buBlip>
              <a:tabLst/>
              <a:defRPr sz="18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400" dirty="0"/>
          </a:p>
        </p:txBody>
      </p:sp>
    </p:spTree>
    <p:extLst>
      <p:ext uri="{BB962C8B-B14F-4D97-AF65-F5344CB8AC3E}">
        <p14:creationId xmlns:p14="http://schemas.microsoft.com/office/powerpoint/2010/main" val="1792101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452C8A-68A8-87A4-C99A-602592AD5A6B}"/>
              </a:ext>
            </a:extLst>
          </p:cNvPr>
          <p:cNvSpPr>
            <a:spLocks noGrp="1"/>
          </p:cNvSpPr>
          <p:nvPr>
            <p:ph type="body" sz="quarter" idx="15"/>
          </p:nvPr>
        </p:nvSpPr>
        <p:spPr>
          <a:xfrm>
            <a:off x="4775879" y="1317328"/>
            <a:ext cx="3333296" cy="4931072"/>
          </a:xfrm>
        </p:spPr>
        <p:txBody>
          <a:bodyPr/>
          <a:lstStyle/>
          <a:p>
            <a:r>
              <a:rPr lang="en-GB" sz="2800" dirty="0"/>
              <a:t>Fire exits  🔥    </a:t>
            </a:r>
          </a:p>
          <a:p>
            <a:r>
              <a:rPr lang="en-GB" sz="2800" dirty="0"/>
              <a:t>Internet access  🛜</a:t>
            </a:r>
          </a:p>
          <a:p>
            <a:r>
              <a:rPr lang="en-GB" sz="2800" dirty="0"/>
              <a:t>Phones  📲</a:t>
            </a:r>
          </a:p>
          <a:p>
            <a:r>
              <a:rPr lang="en-GB" sz="2800" dirty="0"/>
              <a:t>Helpdesk  </a:t>
            </a:r>
          </a:p>
          <a:p>
            <a:r>
              <a:rPr lang="en-GB" sz="2800" dirty="0"/>
              <a:t>Toilets</a:t>
            </a:r>
          </a:p>
          <a:p>
            <a:endParaRPr lang="en-GB" sz="2800" dirty="0"/>
          </a:p>
          <a:p>
            <a:endParaRPr lang="en-GB" dirty="0"/>
          </a:p>
        </p:txBody>
      </p:sp>
      <p:sp>
        <p:nvSpPr>
          <p:cNvPr id="2" name="Title 1">
            <a:extLst>
              <a:ext uri="{FF2B5EF4-FFF2-40B4-BE49-F238E27FC236}">
                <a16:creationId xmlns:a16="http://schemas.microsoft.com/office/drawing/2014/main" id="{15B9832D-C620-478A-93BE-A3DE5971C1E9}"/>
              </a:ext>
            </a:extLst>
          </p:cNvPr>
          <p:cNvSpPr>
            <a:spLocks noGrp="1"/>
          </p:cNvSpPr>
          <p:nvPr>
            <p:ph type="ctrTitle" idx="4294967295"/>
          </p:nvPr>
        </p:nvSpPr>
        <p:spPr>
          <a:xfrm>
            <a:off x="384175" y="865796"/>
            <a:ext cx="3004457" cy="3118375"/>
          </a:xfrm>
        </p:spPr>
        <p:txBody>
          <a:bodyPr/>
          <a:lstStyle/>
          <a:p>
            <a:r>
              <a:rPr lang="en-GB" sz="4000" dirty="0">
                <a:solidFill>
                  <a:schemeClr val="bg1"/>
                </a:solidFill>
              </a:rPr>
              <a:t>Safety, Health &amp; Environment</a:t>
            </a:r>
            <a:endParaRPr lang="en-IN" sz="4000" dirty="0">
              <a:solidFill>
                <a:schemeClr val="bg1"/>
              </a:solidFill>
            </a:endParaRPr>
          </a:p>
        </p:txBody>
      </p:sp>
      <p:sp>
        <p:nvSpPr>
          <p:cNvPr id="4" name="Text Placeholder 2">
            <a:extLst>
              <a:ext uri="{FF2B5EF4-FFF2-40B4-BE49-F238E27FC236}">
                <a16:creationId xmlns:a16="http://schemas.microsoft.com/office/drawing/2014/main" id="{D989F6C2-63C7-4DC9-936F-0523422851C6}"/>
              </a:ext>
            </a:extLst>
          </p:cNvPr>
          <p:cNvSpPr txBox="1">
            <a:spLocks/>
          </p:cNvSpPr>
          <p:nvPr/>
        </p:nvSpPr>
        <p:spPr>
          <a:xfrm>
            <a:off x="8735786" y="1317328"/>
            <a:ext cx="3333296" cy="2819243"/>
          </a:xfrm>
          <a:prstGeom prst="rect">
            <a:avLst/>
          </a:prstGeom>
        </p:spPr>
        <p:txBody>
          <a:bodyPr vert="horz" lIns="0" tIns="0" rIns="0" bIns="0" rtlCol="0" anchor="t" anchorCtr="0">
            <a:noAutofit/>
          </a:bodyPr>
          <a:lstStyle>
            <a:lvl1pPr marL="342900" marR="0" indent="-342900" algn="l" defTabSz="914400" rtl="0" eaLnBrk="1" fontAlgn="auto" latinLnBrk="0" hangingPunct="1">
              <a:lnSpc>
                <a:spcPct val="100000"/>
              </a:lnSpc>
              <a:spcBef>
                <a:spcPts val="0"/>
              </a:spcBef>
              <a:spcAft>
                <a:spcPts val="0"/>
              </a:spcAft>
              <a:buClrTx/>
              <a:buSzPct val="115000"/>
              <a:buFont typeface="Arial" panose="020B0604020202020204" pitchFamily="34" charset="0"/>
              <a:buChar char="•"/>
              <a:tabLst/>
              <a:defRPr sz="2000" b="0" i="0" kern="1200">
                <a:solidFill>
                  <a:schemeClr val="bg1"/>
                </a:solidFill>
                <a:latin typeface="Montserrat" pitchFamily="2" charset="77"/>
                <a:ea typeface="+mn-ea"/>
                <a:cs typeface="+mn-cs"/>
              </a:defRPr>
            </a:lvl1pPr>
            <a:lvl2pPr marL="374650" indent="-285750" algn="l" defTabSz="914400" rtl="0" eaLnBrk="1" latinLnBrk="0" hangingPunct="1">
              <a:lnSpc>
                <a:spcPct val="100000"/>
              </a:lnSpc>
              <a:spcBef>
                <a:spcPts val="0"/>
              </a:spcBef>
              <a:spcAft>
                <a:spcPts val="650"/>
              </a:spcAft>
              <a:buSzPct val="125000"/>
              <a:buFont typeface="Arial" panose="020B0604020202020204" pitchFamily="34" charset="0"/>
              <a:buChar char="•"/>
              <a:tabLst/>
              <a:defRPr sz="2000" b="0" kern="1200">
                <a:solidFill>
                  <a:schemeClr val="tx1"/>
                </a:solidFill>
                <a:latin typeface="Montserrat" pitchFamily="2" charset="77"/>
                <a:ea typeface="+mn-ea"/>
                <a:cs typeface="+mn-cs"/>
              </a:defRPr>
            </a:lvl2pPr>
            <a:lvl3pPr marL="88900" indent="0" algn="l" defTabSz="914400" rtl="0" eaLnBrk="1" latinLnBrk="0" hangingPunct="1">
              <a:lnSpc>
                <a:spcPct val="100000"/>
              </a:lnSpc>
              <a:spcBef>
                <a:spcPts val="0"/>
              </a:spcBef>
              <a:spcAft>
                <a:spcPts val="650"/>
              </a:spcAft>
              <a:buSzPct val="120000"/>
              <a:buFontTx/>
              <a:buNone/>
              <a:tabLst/>
              <a:defRPr sz="2000" b="0" i="0" kern="1200">
                <a:solidFill>
                  <a:schemeClr val="tx1"/>
                </a:solidFill>
                <a:latin typeface="Montserrat" pitchFamily="2" charset="77"/>
                <a:ea typeface="+mn-ea"/>
                <a:cs typeface="+mn-cs"/>
              </a:defRPr>
            </a:lvl3pPr>
            <a:lvl4pPr marL="88900" indent="0" algn="l" defTabSz="914400" rtl="0" eaLnBrk="1" latinLnBrk="0" hangingPunct="1">
              <a:lnSpc>
                <a:spcPct val="100000"/>
              </a:lnSpc>
              <a:spcBef>
                <a:spcPts val="0"/>
              </a:spcBef>
              <a:spcAft>
                <a:spcPts val="650"/>
              </a:spcAft>
              <a:buSzPct val="120000"/>
              <a:buFontTx/>
              <a:buNone/>
              <a:tabLst/>
              <a:defRPr sz="2000" b="0" kern="1200">
                <a:solidFill>
                  <a:schemeClr val="tx1"/>
                </a:solidFill>
                <a:latin typeface="Montserrat" pitchFamily="2" charset="77"/>
                <a:ea typeface="+mn-ea"/>
                <a:cs typeface="+mn-cs"/>
              </a:defRPr>
            </a:lvl4pPr>
            <a:lvl5pPr marL="88900" indent="0" algn="l" defTabSz="914400" rtl="0" eaLnBrk="1" latinLnBrk="0" hangingPunct="1">
              <a:lnSpc>
                <a:spcPct val="100000"/>
              </a:lnSpc>
              <a:spcBef>
                <a:spcPts val="0"/>
              </a:spcBef>
              <a:spcAft>
                <a:spcPts val="650"/>
              </a:spcAft>
              <a:buSzPct val="125000"/>
              <a:buFontTx/>
              <a:buNone/>
              <a:tabLst/>
              <a:defRPr sz="2000" b="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800" dirty="0">
                <a:solidFill>
                  <a:schemeClr val="tx1"/>
                </a:solidFill>
              </a:rPr>
              <a:t>Timings  ⏱️</a:t>
            </a:r>
            <a:br>
              <a:rPr lang="en-GB" sz="2800" dirty="0">
                <a:solidFill>
                  <a:schemeClr val="tx1"/>
                </a:solidFill>
              </a:rPr>
            </a:br>
            <a:endParaRPr lang="en-GB" sz="2800" dirty="0">
              <a:solidFill>
                <a:schemeClr val="tx1"/>
              </a:solidFill>
            </a:endParaRPr>
          </a:p>
          <a:p>
            <a:pPr marL="0" indent="0">
              <a:buNone/>
            </a:pPr>
            <a:r>
              <a:rPr lang="en-GB" sz="2800" dirty="0">
                <a:solidFill>
                  <a:schemeClr val="tx1"/>
                </a:solidFill>
              </a:rPr>
              <a:t>Breaks    🍵</a:t>
            </a:r>
            <a:br>
              <a:rPr lang="en-GB" sz="2800" dirty="0">
                <a:solidFill>
                  <a:schemeClr val="tx1"/>
                </a:solidFill>
              </a:rPr>
            </a:br>
            <a:endParaRPr lang="en-GB" sz="2800" dirty="0">
              <a:solidFill>
                <a:schemeClr val="tx1"/>
              </a:solidFill>
            </a:endParaRPr>
          </a:p>
          <a:p>
            <a:pPr marL="0" indent="0">
              <a:buNone/>
            </a:pPr>
            <a:r>
              <a:rPr lang="en-GB" sz="2800" dirty="0">
                <a:solidFill>
                  <a:schemeClr val="tx1"/>
                </a:solidFill>
              </a:rPr>
              <a:t>Lunch    🍕</a:t>
            </a:r>
          </a:p>
          <a:p>
            <a:pPr marL="0" indent="0">
              <a:buNone/>
            </a:pPr>
            <a:endParaRPr lang="en-GB" sz="2800" dirty="0">
              <a:solidFill>
                <a:schemeClr val="tx1"/>
              </a:solidFill>
            </a:endParaRPr>
          </a:p>
          <a:p>
            <a:endParaRPr lang="en-IN" sz="2800" dirty="0">
              <a:solidFill>
                <a:schemeClr val="tx1"/>
              </a:solidFill>
            </a:endParaRPr>
          </a:p>
        </p:txBody>
      </p:sp>
    </p:spTree>
    <p:extLst>
      <p:ext uri="{BB962C8B-B14F-4D97-AF65-F5344CB8AC3E}">
        <p14:creationId xmlns:p14="http://schemas.microsoft.com/office/powerpoint/2010/main" val="152962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87D213-9E2A-4040-B840-8E23FCC2B000}"/>
              </a:ext>
            </a:extLst>
          </p:cNvPr>
          <p:cNvSpPr>
            <a:spLocks noGrp="1"/>
          </p:cNvSpPr>
          <p:nvPr>
            <p:ph type="body" sz="quarter" idx="15"/>
          </p:nvPr>
        </p:nvSpPr>
        <p:spPr>
          <a:xfrm>
            <a:off x="4776716" y="1349984"/>
            <a:ext cx="7030500" cy="5119407"/>
          </a:xfrm>
        </p:spPr>
        <p:txBody>
          <a:bodyPr/>
          <a:lstStyle/>
          <a:p>
            <a:pPr marL="342900" indent="-342900"/>
            <a:r>
              <a:rPr lang="en-GB" b="1" dirty="0"/>
              <a:t>Understand how to build web pages</a:t>
            </a:r>
          </a:p>
          <a:p>
            <a:pPr marL="342900" lvl="1" indent="-342900">
              <a:buSzPct val="115000"/>
            </a:pPr>
            <a:r>
              <a:rPr lang="en-GB" b="1" dirty="0"/>
              <a:t>HTML – CSS - JavaScript</a:t>
            </a:r>
            <a:br>
              <a:rPr lang="en-GB" dirty="0"/>
            </a:br>
            <a:r>
              <a:rPr lang="en-GB" sz="1400" dirty="0"/>
              <a:t>You've already begun this in your previous courses and pre-learning</a:t>
            </a:r>
          </a:p>
          <a:p>
            <a:pPr marL="341100" lvl="1" indent="0">
              <a:buSzPct val="115000"/>
              <a:buNone/>
            </a:pPr>
            <a:endParaRPr lang="en-GB" dirty="0"/>
          </a:p>
          <a:p>
            <a:pPr indent="-342900"/>
            <a:r>
              <a:rPr lang="en-GB" b="1" dirty="0"/>
              <a:t>Understand how to create sites using:</a:t>
            </a:r>
          </a:p>
          <a:p>
            <a:pPr marL="342900" lvl="1" indent="-342900">
              <a:buSzPct val="115000"/>
            </a:pPr>
            <a:r>
              <a:rPr lang="en-GB" dirty="0"/>
              <a:t>HTML5 + APIs, CSS3</a:t>
            </a:r>
          </a:p>
          <a:p>
            <a:pPr marL="342900" lvl="1" indent="-342900">
              <a:buSzPct val="115000"/>
            </a:pPr>
            <a:r>
              <a:rPr lang="en-GB" dirty="0"/>
              <a:t>Responsive web applications</a:t>
            </a:r>
          </a:p>
          <a:p>
            <a:pPr marL="342900" lvl="1" indent="-342900">
              <a:buSzPct val="115000"/>
            </a:pPr>
            <a:r>
              <a:rPr lang="en-GB" dirty="0"/>
              <a:t>React</a:t>
            </a:r>
          </a:p>
          <a:p>
            <a:pPr marL="342900" indent="-342900">
              <a:buChar char="•"/>
            </a:pPr>
            <a:endParaRPr lang="en-IN" dirty="0"/>
          </a:p>
          <a:p>
            <a:endParaRPr lang="en-IN" dirty="0"/>
          </a:p>
        </p:txBody>
      </p:sp>
      <p:sp>
        <p:nvSpPr>
          <p:cNvPr id="3" name="Slide Number Placeholder 2">
            <a:extLst>
              <a:ext uri="{FF2B5EF4-FFF2-40B4-BE49-F238E27FC236}">
                <a16:creationId xmlns:a16="http://schemas.microsoft.com/office/drawing/2014/main" id="{D17310E9-735F-4387-8CC4-CDAC3B504A7D}"/>
              </a:ext>
            </a:extLst>
          </p:cNvPr>
          <p:cNvSpPr>
            <a:spLocks noGrp="1"/>
          </p:cNvSpPr>
          <p:nvPr>
            <p:ph type="sldNum" sz="quarter" idx="4"/>
          </p:nvPr>
        </p:nvSpPr>
        <p:spPr/>
        <p:txBody>
          <a:bodyPr/>
          <a:lstStyle/>
          <a:p>
            <a:fld id="{EF892D59-8F09-EF4B-AD6D-DA609442F868}" type="slidenum">
              <a:rPr lang="en-GB" smtClean="0"/>
              <a:pPr/>
              <a:t>3</a:t>
            </a:fld>
            <a:endParaRPr lang="en-GB" dirty="0"/>
          </a:p>
        </p:txBody>
      </p:sp>
      <p:sp>
        <p:nvSpPr>
          <p:cNvPr id="4" name="Text Placeholder 3">
            <a:extLst>
              <a:ext uri="{FF2B5EF4-FFF2-40B4-BE49-F238E27FC236}">
                <a16:creationId xmlns:a16="http://schemas.microsoft.com/office/drawing/2014/main" id="{BA51D103-105D-47CA-8C64-B79B9708B822}"/>
              </a:ext>
            </a:extLst>
          </p:cNvPr>
          <p:cNvSpPr>
            <a:spLocks noGrp="1"/>
          </p:cNvSpPr>
          <p:nvPr>
            <p:ph type="body" sz="quarter" idx="10"/>
          </p:nvPr>
        </p:nvSpPr>
        <p:spPr/>
        <p:txBody>
          <a:bodyPr/>
          <a:lstStyle/>
          <a:p>
            <a:r>
              <a:rPr lang="en-GB" dirty="0"/>
              <a:t>Course Objectives</a:t>
            </a:r>
            <a:endParaRPr lang="en-IN" dirty="0"/>
          </a:p>
          <a:p>
            <a:endParaRPr lang="en-IN"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029" y="2495008"/>
            <a:ext cx="1867983" cy="1867983"/>
          </a:xfrm>
          <a:prstGeom prst="rect">
            <a:avLst/>
          </a:prstGeom>
        </p:spPr>
      </p:pic>
    </p:spTree>
    <p:extLst>
      <p:ext uri="{BB962C8B-B14F-4D97-AF65-F5344CB8AC3E}">
        <p14:creationId xmlns:p14="http://schemas.microsoft.com/office/powerpoint/2010/main" val="28508320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a16="http://schemas.microsoft.com/office/drawing/2014/main" id="{5B8F16FB-7A85-D7E7-067E-660C6E481CE1}"/>
              </a:ext>
            </a:extLst>
          </p:cNvPr>
          <p:cNvSpPr>
            <a:spLocks noGrp="1"/>
          </p:cNvSpPr>
          <p:nvPr>
            <p:ph type="sldNum" sz="quarter" idx="4"/>
          </p:nvPr>
        </p:nvSpPr>
        <p:spPr>
          <a:xfrm>
            <a:off x="11256421" y="6511672"/>
            <a:ext cx="785483" cy="180000"/>
          </a:xfrm>
        </p:spPr>
        <p:txBody>
          <a:bodyPr/>
          <a:lstStyle/>
          <a:p>
            <a:pPr>
              <a:spcAft>
                <a:spcPts val="600"/>
              </a:spcAft>
            </a:pPr>
            <a:fld id="{EF892D59-8F09-EF4B-AD6D-DA609442F868}" type="slidenum">
              <a:rPr lang="en-GB" smtClean="0"/>
              <a:pPr>
                <a:spcAft>
                  <a:spcPts val="600"/>
                </a:spcAft>
              </a:pPr>
              <a:t>4</a:t>
            </a:fld>
            <a:endParaRPr lang="en-GB"/>
          </a:p>
        </p:txBody>
      </p:sp>
      <p:sp>
        <p:nvSpPr>
          <p:cNvPr id="2" name="Text Placeholder 1">
            <a:extLst>
              <a:ext uri="{FF2B5EF4-FFF2-40B4-BE49-F238E27FC236}">
                <a16:creationId xmlns:a16="http://schemas.microsoft.com/office/drawing/2014/main" id="{8DD1CFEE-2532-4BB0-BD46-FE2BA23F46D1}"/>
              </a:ext>
            </a:extLst>
          </p:cNvPr>
          <p:cNvSpPr>
            <a:spLocks noGrp="1"/>
          </p:cNvSpPr>
          <p:nvPr>
            <p:ph type="title"/>
          </p:nvPr>
        </p:nvSpPr>
        <p:spPr>
          <a:xfrm>
            <a:off x="339971" y="562058"/>
            <a:ext cx="11517818" cy="805001"/>
          </a:xfrm>
        </p:spPr>
        <p:txBody>
          <a:bodyPr anchor="t">
            <a:normAutofit/>
          </a:bodyPr>
          <a:lstStyle/>
          <a:p>
            <a:r>
              <a:rPr lang="en-GB" dirty="0"/>
              <a:t>Course Prerequisites</a:t>
            </a:r>
            <a:endParaRPr lang="en-IN" dirty="0"/>
          </a:p>
        </p:txBody>
      </p:sp>
      <p:graphicFrame>
        <p:nvGraphicFramePr>
          <p:cNvPr id="5" name="Text Placeholder 2">
            <a:extLst>
              <a:ext uri="{FF2B5EF4-FFF2-40B4-BE49-F238E27FC236}">
                <a16:creationId xmlns:a16="http://schemas.microsoft.com/office/drawing/2014/main" id="{D68D7530-3F7D-1D26-83CF-AA5CA273601C}"/>
              </a:ext>
            </a:extLst>
          </p:cNvPr>
          <p:cNvGraphicFramePr/>
          <p:nvPr/>
        </p:nvGraphicFramePr>
        <p:xfrm>
          <a:off x="341272" y="1368256"/>
          <a:ext cx="11516239" cy="4955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3280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7A658B-20DB-838B-2FCA-A4648214BB99}"/>
              </a:ext>
            </a:extLst>
          </p:cNvPr>
          <p:cNvSpPr>
            <a:spLocks noGrp="1"/>
          </p:cNvSpPr>
          <p:nvPr>
            <p:ph type="sldNum" sz="quarter" idx="4"/>
          </p:nvPr>
        </p:nvSpPr>
        <p:spPr>
          <a:xfrm>
            <a:off x="11256421" y="6511672"/>
            <a:ext cx="785483" cy="180000"/>
          </a:xfrm>
        </p:spPr>
        <p:txBody>
          <a:bodyPr anchor="b">
            <a:normAutofit/>
          </a:bodyPr>
          <a:lstStyle/>
          <a:p>
            <a:pPr>
              <a:spcAft>
                <a:spcPts val="600"/>
              </a:spcAft>
            </a:pPr>
            <a:fld id="{EF892D59-8F09-EF4B-AD6D-DA609442F868}" type="slidenum">
              <a:rPr lang="en-GB" smtClean="0"/>
              <a:pPr>
                <a:spcAft>
                  <a:spcPts val="600"/>
                </a:spcAft>
              </a:pPr>
              <a:t>5</a:t>
            </a:fld>
            <a:endParaRPr lang="en-GB"/>
          </a:p>
        </p:txBody>
      </p:sp>
      <p:sp>
        <p:nvSpPr>
          <p:cNvPr id="2" name="Text Placeholder 1">
            <a:extLst>
              <a:ext uri="{FF2B5EF4-FFF2-40B4-BE49-F238E27FC236}">
                <a16:creationId xmlns:a16="http://schemas.microsoft.com/office/drawing/2014/main" id="{7260418E-06AA-5775-428B-7531D9643184}"/>
              </a:ext>
            </a:extLst>
          </p:cNvPr>
          <p:cNvSpPr>
            <a:spLocks noGrp="1"/>
          </p:cNvSpPr>
          <p:nvPr>
            <p:ph type="title"/>
          </p:nvPr>
        </p:nvSpPr>
        <p:spPr>
          <a:xfrm>
            <a:off x="339971" y="562058"/>
            <a:ext cx="11517818" cy="805001"/>
          </a:xfrm>
        </p:spPr>
        <p:txBody>
          <a:bodyPr anchor="t">
            <a:normAutofit/>
          </a:bodyPr>
          <a:lstStyle/>
          <a:p>
            <a:r>
              <a:rPr lang="en-GB" dirty="0"/>
              <a:t>Timings</a:t>
            </a:r>
          </a:p>
        </p:txBody>
      </p:sp>
      <p:graphicFrame>
        <p:nvGraphicFramePr>
          <p:cNvPr id="6" name="Text Placeholder 2">
            <a:extLst>
              <a:ext uri="{FF2B5EF4-FFF2-40B4-BE49-F238E27FC236}">
                <a16:creationId xmlns:a16="http://schemas.microsoft.com/office/drawing/2014/main" id="{89B942E4-CE26-7D73-FD17-7D3DEA1B0DA3}"/>
              </a:ext>
            </a:extLst>
          </p:cNvPr>
          <p:cNvGraphicFramePr/>
          <p:nvPr>
            <p:extLst>
              <p:ext uri="{D42A27DB-BD31-4B8C-83A1-F6EECF244321}">
                <p14:modId xmlns:p14="http://schemas.microsoft.com/office/powerpoint/2010/main" val="3035517477"/>
              </p:ext>
            </p:extLst>
          </p:nvPr>
        </p:nvGraphicFramePr>
        <p:xfrm>
          <a:off x="341272" y="1368256"/>
          <a:ext cx="11516239" cy="49553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4212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7D808-13FD-85F5-EFC6-F7A58AE68A44}"/>
            </a:ext>
          </a:extLst>
        </p:cNvPr>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F4DD8532-874D-7241-825C-DFA4765EB6CB}"/>
              </a:ext>
            </a:extLst>
          </p:cNvPr>
          <p:cNvGraphicFramePr/>
          <p:nvPr>
            <p:extLst>
              <p:ext uri="{D42A27DB-BD31-4B8C-83A1-F6EECF244321}">
                <p14:modId xmlns:p14="http://schemas.microsoft.com/office/powerpoint/2010/main" val="3532521317"/>
              </p:ext>
            </p:extLst>
          </p:nvPr>
        </p:nvGraphicFramePr>
        <p:xfrm>
          <a:off x="134937" y="424541"/>
          <a:ext cx="6189662" cy="51162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1E2016A1-66C1-1687-A1F7-61D28F2C27F2}"/>
              </a:ext>
            </a:extLst>
          </p:cNvPr>
          <p:cNvSpPr>
            <a:spLocks noGrp="1"/>
          </p:cNvSpPr>
          <p:nvPr>
            <p:ph type="subTitle" idx="1"/>
          </p:nvPr>
        </p:nvSpPr>
        <p:spPr>
          <a:xfrm>
            <a:off x="6731681" y="105227"/>
            <a:ext cx="4959577" cy="638628"/>
          </a:xfrm>
        </p:spPr>
        <p:txBody>
          <a:bodyPr/>
          <a:lstStyle/>
          <a:p>
            <a:pPr algn="ctr"/>
            <a:r>
              <a:rPr lang="en-GB" sz="4400" b="1" dirty="0">
                <a:solidFill>
                  <a:schemeClr val="tx1"/>
                </a:solidFill>
              </a:rPr>
              <a:t>Introductions</a:t>
            </a:r>
            <a:endParaRPr lang="en-IN" sz="3600" b="1" dirty="0">
              <a:solidFill>
                <a:schemeClr val="tx1"/>
              </a:solidFill>
            </a:endParaRPr>
          </a:p>
        </p:txBody>
      </p:sp>
    </p:spTree>
    <p:extLst>
      <p:ext uri="{BB962C8B-B14F-4D97-AF65-F5344CB8AC3E}">
        <p14:creationId xmlns:p14="http://schemas.microsoft.com/office/powerpoint/2010/main" val="4719399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nvSpPr>
        <p:spPr>
          <a:xfrm>
            <a:off x="5068906" y="597653"/>
            <a:ext cx="6744184" cy="5380521"/>
          </a:xfrm>
          <a:prstGeom prst="rect">
            <a:avLst/>
          </a:prstGeom>
        </p:spPr>
        <p:txBody>
          <a:bodyPr vert="horz" lIns="0" tIns="0" rIns="0" bIns="0" rtlCol="0" anchor="t" anchorCtr="0">
            <a:noAutofit/>
          </a:bodyPr>
          <a:lstStyle>
            <a:lvl1pPr marL="0" indent="0" algn="l" defTabSz="914400" rtl="0" eaLnBrk="1" latinLnBrk="0" hangingPunct="1">
              <a:lnSpc>
                <a:spcPct val="100000"/>
              </a:lnSpc>
              <a:spcBef>
                <a:spcPts val="0"/>
              </a:spcBef>
              <a:spcAft>
                <a:spcPts val="650"/>
              </a:spcAft>
              <a:buSzPct val="115000"/>
              <a:buFont typeface="Arial" panose="020B0604020202020204" pitchFamily="34" charset="0"/>
              <a:buNone/>
              <a:defRPr sz="1600" b="0" i="0" kern="1200">
                <a:solidFill>
                  <a:schemeClr val="tx1"/>
                </a:solidFill>
                <a:latin typeface="Montserrat" pitchFamily="2" charset="77"/>
                <a:ea typeface="+mn-ea"/>
                <a:cs typeface="+mn-cs"/>
              </a:defRPr>
            </a:lvl1pPr>
            <a:lvl2pPr marL="180000" indent="-180000" algn="l" defTabSz="914400" rtl="0" eaLnBrk="1" latinLnBrk="0" hangingPunct="1">
              <a:lnSpc>
                <a:spcPts val="1400"/>
              </a:lnSpc>
              <a:spcBef>
                <a:spcPts val="0"/>
              </a:spcBef>
              <a:spcAft>
                <a:spcPts val="650"/>
              </a:spcAft>
              <a:buSzPct val="125000"/>
              <a:buFont typeface="Arial" panose="020B0604020202020204" pitchFamily="34" charset="0"/>
              <a:buChar char="•"/>
              <a:tabLst/>
              <a:defRPr sz="1200" kern="1200">
                <a:solidFill>
                  <a:schemeClr val="tx1"/>
                </a:solidFill>
                <a:latin typeface="Montserrat" pitchFamily="2" charset="77"/>
                <a:ea typeface="+mn-ea"/>
                <a:cs typeface="+mn-cs"/>
              </a:defRPr>
            </a:lvl2pPr>
            <a:lvl3pPr marL="180000" indent="-180000" algn="l" defTabSz="914400" rtl="0" eaLnBrk="1" latinLnBrk="0" hangingPunct="1">
              <a:lnSpc>
                <a:spcPts val="1400"/>
              </a:lnSpc>
              <a:spcBef>
                <a:spcPts val="0"/>
              </a:spcBef>
              <a:spcAft>
                <a:spcPts val="650"/>
              </a:spcAft>
              <a:buSzPct val="120000"/>
              <a:buFont typeface="Arial" panose="020B0604020202020204" pitchFamily="34" charset="0"/>
              <a:buChar char="•"/>
              <a:tabLst/>
              <a:defRPr sz="1000" b="1" i="0" kern="1200">
                <a:solidFill>
                  <a:schemeClr val="tx1"/>
                </a:solidFill>
                <a:latin typeface="Montserrat" pitchFamily="2" charset="77"/>
                <a:ea typeface="+mn-ea"/>
                <a:cs typeface="+mn-cs"/>
              </a:defRPr>
            </a:lvl3pPr>
            <a:lvl4pPr marL="180000" indent="-180000" algn="l" defTabSz="914400" rtl="0" eaLnBrk="1" latinLnBrk="0" hangingPunct="1">
              <a:lnSpc>
                <a:spcPts val="1200"/>
              </a:lnSpc>
              <a:spcBef>
                <a:spcPts val="0"/>
              </a:spcBef>
              <a:spcAft>
                <a:spcPts val="650"/>
              </a:spcAft>
              <a:buSzPct val="120000"/>
              <a:buFont typeface="Arial" panose="020B0604020202020204" pitchFamily="34" charset="0"/>
              <a:buChar char="•"/>
              <a:tabLst/>
              <a:defRPr sz="1000" kern="1200">
                <a:solidFill>
                  <a:schemeClr val="tx1"/>
                </a:solidFill>
                <a:latin typeface="Montserrat" pitchFamily="2" charset="77"/>
                <a:ea typeface="+mn-ea"/>
                <a:cs typeface="+mn-cs"/>
              </a:defRPr>
            </a:lvl4pPr>
            <a:lvl5pPr marL="180000" indent="-180000" algn="l" defTabSz="914400" rtl="0" eaLnBrk="1" latinLnBrk="0" hangingPunct="1">
              <a:lnSpc>
                <a:spcPts val="1000"/>
              </a:lnSpc>
              <a:spcBef>
                <a:spcPts val="0"/>
              </a:spcBef>
              <a:spcAft>
                <a:spcPts val="650"/>
              </a:spcAft>
              <a:buSzPct val="125000"/>
              <a:buFont typeface="Arial" panose="020B0604020202020204" pitchFamily="34" charset="0"/>
              <a:buChar char="•"/>
              <a:tabLst/>
              <a:defRPr sz="800" kern="1200">
                <a:solidFill>
                  <a:schemeClr val="tx1"/>
                </a:solidFill>
                <a:latin typeface="Montserra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b="1" dirty="0"/>
              <a:t>Course Delivery</a:t>
            </a:r>
          </a:p>
          <a:p>
            <a:endParaRPr lang="en-GB" b="1" dirty="0"/>
          </a:p>
          <a:p>
            <a:pPr marL="285750" indent="-285750">
              <a:buFont typeface="Arial" panose="020B0604020202020204" pitchFamily="34" charset="0"/>
              <a:buChar char="•"/>
            </a:pPr>
            <a:r>
              <a:rPr lang="en-GB" dirty="0"/>
              <a:t>Chalk and talk, demonstrations</a:t>
            </a:r>
          </a:p>
          <a:p>
            <a:pPr marL="285750" indent="-285750">
              <a:buFont typeface="Arial" panose="020B0604020202020204" pitchFamily="34" charset="0"/>
              <a:buChar char="•"/>
            </a:pPr>
            <a:r>
              <a:rPr lang="en-GB" dirty="0"/>
              <a:t>Click along with the tutor sessions</a:t>
            </a:r>
          </a:p>
          <a:p>
            <a:pPr marL="285750" indent="-285750">
              <a:buFont typeface="Arial" panose="020B0604020202020204" pitchFamily="34" charset="0"/>
              <a:buChar char="•"/>
            </a:pPr>
            <a:r>
              <a:rPr lang="en-GB" dirty="0"/>
              <a:t>Q&amp;A</a:t>
            </a:r>
          </a:p>
          <a:p>
            <a:pPr marL="285750" indent="-285750">
              <a:buFont typeface="Arial" panose="020B0604020202020204" pitchFamily="34" charset="0"/>
              <a:buChar char="•"/>
            </a:pPr>
            <a:r>
              <a:rPr lang="en-GB" dirty="0"/>
              <a:t>Self teach moments</a:t>
            </a:r>
          </a:p>
          <a:p>
            <a:pPr marL="285750" indent="-285750">
              <a:buFont typeface="Arial" panose="020B0604020202020204" pitchFamily="34" charset="0"/>
              <a:buChar char="•"/>
            </a:pPr>
            <a:endParaRPr lang="en-GB" dirty="0"/>
          </a:p>
          <a:p>
            <a:r>
              <a:rPr lang="en-GB" b="1" dirty="0"/>
              <a:t>Course literature</a:t>
            </a:r>
          </a:p>
          <a:p>
            <a:pPr marL="285750" indent="-285750">
              <a:buFont typeface="Arial" panose="020B0604020202020204" pitchFamily="34" charset="0"/>
              <a:buChar char="•"/>
            </a:pPr>
            <a:r>
              <a:rPr lang="en-GB" dirty="0"/>
              <a:t>Delegate guide</a:t>
            </a:r>
          </a:p>
          <a:p>
            <a:pPr marL="285750" indent="-285750">
              <a:buFont typeface="Arial" panose="020B0604020202020204" pitchFamily="34" charset="0"/>
              <a:buChar char="•"/>
            </a:pPr>
            <a:r>
              <a:rPr lang="en-GB" dirty="0"/>
              <a:t>Hands on lab</a:t>
            </a:r>
          </a:p>
          <a:p>
            <a:endParaRPr lang="en-GB" dirty="0"/>
          </a:p>
          <a:p>
            <a:pPr marL="285750" indent="-285750">
              <a:buFont typeface="Arial" panose="020B0604020202020204" pitchFamily="34" charset="0"/>
              <a:buChar char="•"/>
            </a:pPr>
            <a:endParaRPr lang="en-GB" dirty="0"/>
          </a:p>
        </p:txBody>
      </p:sp>
      <p:sp>
        <p:nvSpPr>
          <p:cNvPr id="6" name="Slide Number Placeholder 3"/>
          <p:cNvSpPr>
            <a:spLocks noGrp="1"/>
          </p:cNvSpPr>
          <p:nvPr/>
        </p:nvSpPr>
        <p:spPr>
          <a:xfrm>
            <a:off x="9261205" y="5895223"/>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9A9DB25-FDD1-47D4-AFDB-AF6782549F92}" type="slidenum">
              <a:rPr lang="en-GB" smtClean="0"/>
              <a:pPr/>
              <a:t>7</a:t>
            </a:fld>
            <a:endParaRPr lang="en-GB" dirty="0"/>
          </a:p>
        </p:txBody>
      </p:sp>
      <p:pic>
        <p:nvPicPr>
          <p:cNvPr id="7" name="Picture 6"/>
          <p:cNvPicPr>
            <a:picLocks noChangeAspect="1"/>
          </p:cNvPicPr>
          <p:nvPr/>
        </p:nvPicPr>
        <p:blipFill>
          <a:blip r:embed="rId3"/>
          <a:stretch>
            <a:fillRect/>
          </a:stretch>
        </p:blipFill>
        <p:spPr>
          <a:xfrm>
            <a:off x="31768" y="597653"/>
            <a:ext cx="4031632" cy="3344352"/>
          </a:xfrm>
          <a:prstGeom prst="rect">
            <a:avLst/>
          </a:prstGeom>
        </p:spPr>
      </p:pic>
    </p:spTree>
    <p:extLst>
      <p:ext uri="{BB962C8B-B14F-4D97-AF65-F5344CB8AC3E}">
        <p14:creationId xmlns:p14="http://schemas.microsoft.com/office/powerpoint/2010/main" val="562941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4827B5-D35D-4990-8FC7-00DD455606F3}"/>
              </a:ext>
            </a:extLst>
          </p:cNvPr>
          <p:cNvSpPr>
            <a:spLocks noGrp="1"/>
          </p:cNvSpPr>
          <p:nvPr>
            <p:ph type="body" sz="quarter" idx="10"/>
          </p:nvPr>
        </p:nvSpPr>
        <p:spPr/>
        <p:txBody>
          <a:bodyPr/>
          <a:lstStyle/>
          <a:p>
            <a:r>
              <a:rPr lang="en-GB" dirty="0"/>
              <a:t>Questions</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86" y="283779"/>
            <a:ext cx="1160866" cy="3263088"/>
          </a:xfrm>
          <a:prstGeom prst="rect">
            <a:avLst/>
          </a:prstGeom>
        </p:spPr>
      </p:pic>
      <p:sp>
        <p:nvSpPr>
          <p:cNvPr id="5" name="Rectangle 4">
            <a:extLst>
              <a:ext uri="{FF2B5EF4-FFF2-40B4-BE49-F238E27FC236}">
                <a16:creationId xmlns:a16="http://schemas.microsoft.com/office/drawing/2014/main" id="{6B3E3F31-72DE-4207-BAB5-A38E81A9107A}"/>
              </a:ext>
            </a:extLst>
          </p:cNvPr>
          <p:cNvSpPr/>
          <p:nvPr/>
        </p:nvSpPr>
        <p:spPr>
          <a:xfrm>
            <a:off x="6393046" y="2191835"/>
            <a:ext cx="4799712" cy="1107996"/>
          </a:xfrm>
          <a:prstGeom prst="rect">
            <a:avLst/>
          </a:prstGeom>
          <a:noFill/>
        </p:spPr>
        <p:txBody>
          <a:bodyPr wrap="none" lIns="91440" tIns="45720" rIns="91440" bIns="45720">
            <a:spAutoFit/>
          </a:bodyPr>
          <a:lstStyle/>
          <a:p>
            <a:pPr algn="ctr"/>
            <a:r>
              <a:rPr lang="en-GB" sz="66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Let's start!</a:t>
            </a:r>
          </a:p>
        </p:txBody>
      </p:sp>
      <p:pic>
        <p:nvPicPr>
          <p:cNvPr id="7" name="Picture 6" descr="Male runner leaving starting block">
            <a:extLst>
              <a:ext uri="{FF2B5EF4-FFF2-40B4-BE49-F238E27FC236}">
                <a16:creationId xmlns:a16="http://schemas.microsoft.com/office/drawing/2014/main" id="{ADB6A7FA-9B40-4D28-B58F-1C9A38A9C360}"/>
              </a:ext>
            </a:extLst>
          </p:cNvPr>
          <p:cNvPicPr>
            <a:picLocks noChangeAspect="1"/>
          </p:cNvPicPr>
          <p:nvPr/>
        </p:nvPicPr>
        <p:blipFill>
          <a:blip r:embed="rId4"/>
          <a:stretch>
            <a:fillRect/>
          </a:stretch>
        </p:blipFill>
        <p:spPr>
          <a:xfrm>
            <a:off x="6796429" y="3310360"/>
            <a:ext cx="3885397" cy="2917842"/>
          </a:xfrm>
          <a:prstGeom prst="rect">
            <a:avLst/>
          </a:prstGeom>
          <a:ln>
            <a:noFill/>
          </a:ln>
          <a:effectLst>
            <a:softEdge rad="112500"/>
          </a:effectLst>
        </p:spPr>
      </p:pic>
    </p:spTree>
    <p:extLst>
      <p:ext uri="{BB962C8B-B14F-4D97-AF65-F5344CB8AC3E}">
        <p14:creationId xmlns:p14="http://schemas.microsoft.com/office/powerpoint/2010/main" val="67740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over Slides - Business/Marketing">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10.xml><?xml version="1.0" encoding="utf-8"?>
<a:theme xmlns:a="http://schemas.openxmlformats.org/drawingml/2006/main" name="Intro Black and Whit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1.xml><?xml version="1.0" encoding="utf-8"?>
<a:theme xmlns:a="http://schemas.openxmlformats.org/drawingml/2006/main" name="Divider Slides">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12.xml><?xml version="1.0" encoding="utf-8"?>
<a:theme xmlns:a="http://schemas.openxmlformats.org/drawingml/2006/main" name="Blu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3.xml><?xml version="1.0" encoding="utf-8"?>
<a:theme xmlns:a="http://schemas.openxmlformats.org/drawingml/2006/main" name="Yello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4.xml><?xml version="1.0" encoding="utf-8"?>
<a:theme xmlns:a="http://schemas.openxmlformats.org/drawingml/2006/main" name="Red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5.xml><?xml version="1.0" encoding="utf-8"?>
<a:theme xmlns:a="http://schemas.openxmlformats.org/drawingml/2006/main" name="Purpl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6.xml><?xml version="1.0" encoding="utf-8"?>
<a:theme xmlns:a="http://schemas.openxmlformats.org/drawingml/2006/main" name="Orange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7.xml><?xml version="1.0" encoding="utf-8"?>
<a:theme xmlns:a="http://schemas.openxmlformats.org/drawingml/2006/main" name="Green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8.xml><?xml version="1.0" encoding="utf-8"?>
<a:theme xmlns:a="http://schemas.openxmlformats.org/drawingml/2006/main" name="B/W Modu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99BD60D0-E4C9-4F6E-BF4B-1B224EC6A50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ver Slides - Tech">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3.xml><?xml version="1.0" encoding="utf-8"?>
<a:theme xmlns:a="http://schemas.openxmlformats.org/drawingml/2006/main" name="Cover Slides - AI/Data">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CD9A05-B13E-4324-B75B-08409513F687}"/>
    </a:ext>
  </a:extLst>
</a:theme>
</file>

<file path=ppt/theme/theme4.xml><?xml version="1.0" encoding="utf-8"?>
<a:theme xmlns:a="http://schemas.openxmlformats.org/drawingml/2006/main" name="Intro Blu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5.xml><?xml version="1.0" encoding="utf-8"?>
<a:theme xmlns:a="http://schemas.openxmlformats.org/drawingml/2006/main" name="Intro Yellow">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6.xml><?xml version="1.0" encoding="utf-8"?>
<a:theme xmlns:a="http://schemas.openxmlformats.org/drawingml/2006/main" name="Intro Red">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7.xml><?xml version="1.0" encoding="utf-8"?>
<a:theme xmlns:a="http://schemas.openxmlformats.org/drawingml/2006/main" name="Intro Purpl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8.xml><?xml version="1.0" encoding="utf-8"?>
<a:theme xmlns:a="http://schemas.openxmlformats.org/drawingml/2006/main" name="Intro Orange">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ppt/theme/theme9.xml><?xml version="1.0" encoding="utf-8"?>
<a:theme xmlns:a="http://schemas.openxmlformats.org/drawingml/2006/main" name="Intro Green">
  <a:themeElements>
    <a:clrScheme name="QA new">
      <a:dk1>
        <a:srgbClr val="0D0D0D"/>
      </a:dk1>
      <a:lt1>
        <a:sysClr val="window" lastClr="FFFFFF"/>
      </a:lt1>
      <a:dk2>
        <a:srgbClr val="0D0D0D"/>
      </a:dk2>
      <a:lt2>
        <a:srgbClr val="F2F2F2"/>
      </a:lt2>
      <a:accent1>
        <a:srgbClr val="2FB7DA"/>
      </a:accent1>
      <a:accent2>
        <a:srgbClr val="FCAC69"/>
      </a:accent2>
      <a:accent3>
        <a:srgbClr val="9E84F5"/>
      </a:accent3>
      <a:accent4>
        <a:srgbClr val="FC5B61"/>
      </a:accent4>
      <a:accent5>
        <a:srgbClr val="82CAAE"/>
      </a:accent5>
      <a:accent6>
        <a:srgbClr val="FFDC57"/>
      </a:accent6>
      <a:hlink>
        <a:srgbClr val="467886"/>
      </a:hlink>
      <a:folHlink>
        <a:srgbClr val="96607D"/>
      </a:folHlink>
    </a:clrScheme>
    <a:fontScheme name="QA - Theme font Figtree">
      <a:majorFont>
        <a:latin typeface="Figtree ExtraBold"/>
        <a:ea typeface=""/>
        <a:cs typeface=""/>
      </a:majorFont>
      <a:minorFont>
        <a:latin typeface="Figtre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QAPPTDeck_07June2024_Draft10_WIP" id="{31718AEA-A993-4BB7-B3DF-78738FFB6F18}" vid="{6E6B1516-6D1C-4FBD-AF93-6EEE726A80B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2e7f57a-cc1d-4bce-9b60-d9dd785361c7" xsi:nil="true"/>
    <lcf76f155ced4ddcb4097134ff3c332f xmlns="4851bab5-d36a-4f24-a761-998180967d12">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C56BBB1E4FF9742A33FBD8267A09A09" ma:contentTypeVersion="20" ma:contentTypeDescription="Create a new document." ma:contentTypeScope="" ma:versionID="20b712914e31333b2350e8d9f89ed109">
  <xsd:schema xmlns:xsd="http://www.w3.org/2001/XMLSchema" xmlns:xs="http://www.w3.org/2001/XMLSchema" xmlns:p="http://schemas.microsoft.com/office/2006/metadata/properties" xmlns:ns2="4851bab5-d36a-4f24-a761-998180967d12" xmlns:ns3="52e7f57a-cc1d-4bce-9b60-d9dd785361c7" targetNamespace="http://schemas.microsoft.com/office/2006/metadata/properties" ma:root="true" ma:fieldsID="2b6d7960c137aa88f38dc03ba7d04627" ns2:_="" ns3:_="">
    <xsd:import namespace="4851bab5-d36a-4f24-a761-998180967d12"/>
    <xsd:import namespace="52e7f57a-cc1d-4bce-9b60-d9dd785361c7"/>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3:TaxCatchAll" minOccurs="0"/>
                <xsd:element ref="ns2:lcf76f155ced4ddcb4097134ff3c332f" minOccurs="0"/>
                <xsd:element ref="ns2:MediaServiceObjectDetectorVersions" minOccurs="0"/>
                <xsd:element ref="ns2:MediaLengthInSecond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51bab5-d36a-4f24-a761-998180967d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Location" ma:index="13" nillable="true" ma:displayName="Location" ma:internalName="MediaServiceLocation"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85f1f1f9-0179-4c93-b971-8e9741e04503"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2e7f57a-cc1d-4bce-9b60-d9dd785361c7"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3d87296d-c167-4d27-bd74-7208a540dcb7}" ma:internalName="TaxCatchAll" ma:showField="CatchAllData" ma:web="52e7f57a-cc1d-4bce-9b60-d9dd785361c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C71F1D-A98C-43DF-A986-061295C23702}">
  <ds:schemaRefs>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www.w3.org/XML/1998/namespace"/>
    <ds:schemaRef ds:uri="http://purl.org/dc/elements/1.1/"/>
    <ds:schemaRef ds:uri="http://schemas.microsoft.com/office/2006/documentManagement/types"/>
    <ds:schemaRef ds:uri="52e7f57a-cc1d-4bce-9b60-d9dd785361c7"/>
    <ds:schemaRef ds:uri="4851bab5-d36a-4f24-a761-998180967d12"/>
    <ds:schemaRef ds:uri="http://purl.org/dc/dcmitype/"/>
  </ds:schemaRefs>
</ds:datastoreItem>
</file>

<file path=customXml/itemProps2.xml><?xml version="1.0" encoding="utf-8"?>
<ds:datastoreItem xmlns:ds="http://schemas.openxmlformats.org/officeDocument/2006/customXml" ds:itemID="{45EC4E0F-9D58-4792-B66B-076551BA2D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51bab5-d36a-4f24-a761-998180967d12"/>
    <ds:schemaRef ds:uri="52e7f57a-cc1d-4bce-9b60-d9dd785361c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0CF5967-01BD-40C1-B1E3-8E6CDE2BF8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QAPPTDeck_Jun2024_v1Main</Template>
  <TotalTime>0</TotalTime>
  <Words>561</Words>
  <Application>Microsoft Office PowerPoint</Application>
  <PresentationFormat>Widescreen</PresentationFormat>
  <Paragraphs>77</Paragraphs>
  <Slides>8</Slides>
  <Notes>7</Notes>
  <HiddenSlides>0</HiddenSlides>
  <MMClips>0</MMClips>
  <ScaleCrop>false</ScaleCrop>
  <HeadingPairs>
    <vt:vector size="6" baseType="variant">
      <vt:variant>
        <vt:lpstr>Fonts Used</vt:lpstr>
      </vt:variant>
      <vt:variant>
        <vt:i4>9</vt:i4>
      </vt:variant>
      <vt:variant>
        <vt:lpstr>Theme</vt:lpstr>
      </vt:variant>
      <vt:variant>
        <vt:i4>18</vt:i4>
      </vt:variant>
      <vt:variant>
        <vt:lpstr>Slide Titles</vt:lpstr>
      </vt:variant>
      <vt:variant>
        <vt:i4>8</vt:i4>
      </vt:variant>
    </vt:vector>
  </HeadingPairs>
  <TitlesOfParts>
    <vt:vector size="35" baseType="lpstr">
      <vt:lpstr>Aptos</vt:lpstr>
      <vt:lpstr>Arial</vt:lpstr>
      <vt:lpstr>Arial</vt:lpstr>
      <vt:lpstr>Figtree</vt:lpstr>
      <vt:lpstr>Figtree Light</vt:lpstr>
      <vt:lpstr>Krana Fat B</vt:lpstr>
      <vt:lpstr>Lucida Console</vt:lpstr>
      <vt:lpstr>Montserrat</vt:lpstr>
      <vt:lpstr>Wingdings</vt:lpstr>
      <vt:lpstr>Cover Slides - Business/Marketing</vt:lpstr>
      <vt:lpstr>Cover Slides - Tech</vt:lpstr>
      <vt:lpstr>Cover Slides - AI/Data</vt:lpstr>
      <vt:lpstr>Intro Blue</vt:lpstr>
      <vt:lpstr>Intro Yellow</vt:lpstr>
      <vt:lpstr>Intro Red</vt:lpstr>
      <vt:lpstr>Intro Purple</vt:lpstr>
      <vt:lpstr>Intro Orange</vt:lpstr>
      <vt:lpstr>Intro Green</vt:lpstr>
      <vt:lpstr>Intro Black and White</vt:lpstr>
      <vt:lpstr>Divider Slides</vt:lpstr>
      <vt:lpstr>Blue Module</vt:lpstr>
      <vt:lpstr>Yellow Module</vt:lpstr>
      <vt:lpstr>Red Module</vt:lpstr>
      <vt:lpstr>Purple Module</vt:lpstr>
      <vt:lpstr>Orange Module</vt:lpstr>
      <vt:lpstr>Green Module</vt:lpstr>
      <vt:lpstr>B/W Module</vt:lpstr>
      <vt:lpstr>Building Responsive Web Applications</vt:lpstr>
      <vt:lpstr>Safety, Health &amp; Environment</vt:lpstr>
      <vt:lpstr>PowerPoint Presentation</vt:lpstr>
      <vt:lpstr>Course Prerequisites</vt:lpstr>
      <vt:lpstr>Timings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a cover slide</dc:title>
  <dc:creator/>
  <cp:lastModifiedBy>mike baradaran</cp:lastModifiedBy>
  <cp:revision>72</cp:revision>
  <dcterms:created xsi:type="dcterms:W3CDTF">2024-06-24T11:44:08Z</dcterms:created>
  <dcterms:modified xsi:type="dcterms:W3CDTF">2025-11-16T21:20:16Z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0x010100075BAD9D95F28D4EB8D45E8498D5AAA1</vt:lpwstr>
  </property>
  <property fmtid="{D5CDD505-2E9C-101B-9397-08002B2CF9AE}" pid="3" name="MediaServiceImageTags">
    <vt:lpwstr/>
  </property>
</Properties>
</file>